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348" r:id="rId2"/>
    <p:sldId id="269" r:id="rId3"/>
    <p:sldId id="270" r:id="rId4"/>
    <p:sldId id="277" r:id="rId5"/>
    <p:sldId id="256" r:id="rId6"/>
    <p:sldId id="296" r:id="rId7"/>
    <p:sldId id="309" r:id="rId8"/>
    <p:sldId id="259" r:id="rId9"/>
    <p:sldId id="302" r:id="rId10"/>
    <p:sldId id="271" r:id="rId11"/>
    <p:sldId id="258" r:id="rId12"/>
    <p:sldId id="278" r:id="rId13"/>
    <p:sldId id="303" r:id="rId14"/>
    <p:sldId id="297" r:id="rId15"/>
    <p:sldId id="304" r:id="rId16"/>
    <p:sldId id="260" r:id="rId17"/>
    <p:sldId id="327" r:id="rId18"/>
    <p:sldId id="307" r:id="rId19"/>
    <p:sldId id="272" r:id="rId20"/>
    <p:sldId id="330" r:id="rId21"/>
    <p:sldId id="279" r:id="rId22"/>
    <p:sldId id="298" r:id="rId23"/>
    <p:sldId id="301" r:id="rId24"/>
    <p:sldId id="262" r:id="rId25"/>
    <p:sldId id="263" r:id="rId26"/>
    <p:sldId id="300" r:id="rId27"/>
    <p:sldId id="273" r:id="rId28"/>
    <p:sldId id="311" r:id="rId29"/>
    <p:sldId id="306" r:id="rId30"/>
    <p:sldId id="264" r:id="rId31"/>
    <p:sldId id="274" r:id="rId32"/>
    <p:sldId id="294" r:id="rId33"/>
    <p:sldId id="308" r:id="rId34"/>
    <p:sldId id="312" r:id="rId35"/>
    <p:sldId id="310" r:id="rId36"/>
    <p:sldId id="280" r:id="rId37"/>
    <p:sldId id="313" r:id="rId38"/>
    <p:sldId id="315" r:id="rId39"/>
    <p:sldId id="316" r:id="rId40"/>
    <p:sldId id="317" r:id="rId41"/>
    <p:sldId id="318" r:id="rId42"/>
    <p:sldId id="319" r:id="rId43"/>
    <p:sldId id="320" r:id="rId44"/>
    <p:sldId id="323" r:id="rId45"/>
    <p:sldId id="324" r:id="rId46"/>
    <p:sldId id="325" r:id="rId47"/>
    <p:sldId id="326" r:id="rId48"/>
    <p:sldId id="346" r:id="rId49"/>
    <p:sldId id="328" r:id="rId50"/>
    <p:sldId id="329" r:id="rId51"/>
    <p:sldId id="347" r:id="rId52"/>
    <p:sldId id="332" r:id="rId53"/>
    <p:sldId id="333" r:id="rId54"/>
    <p:sldId id="334" r:id="rId55"/>
    <p:sldId id="336" r:id="rId56"/>
    <p:sldId id="337" r:id="rId57"/>
    <p:sldId id="338" r:id="rId58"/>
    <p:sldId id="341" r:id="rId59"/>
    <p:sldId id="342" r:id="rId60"/>
    <p:sldId id="344" r:id="rId61"/>
    <p:sldId id="345" r:id="rId6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68" userDrawn="1">
          <p15:clr>
            <a:srgbClr val="A4A3A4"/>
          </p15:clr>
        </p15:guide>
        <p15:guide id="2" pos="4752" userDrawn="1">
          <p15:clr>
            <a:srgbClr val="A4A3A4"/>
          </p15:clr>
        </p15:guide>
        <p15:guide id="3" orient="horz" pos="144" userDrawn="1">
          <p15:clr>
            <a:srgbClr val="A4A3A4"/>
          </p15:clr>
        </p15:guide>
        <p15:guide id="4" orient="horz" pos="6192" userDrawn="1">
          <p15:clr>
            <a:srgbClr val="A4A3A4"/>
          </p15:clr>
        </p15:guide>
        <p15:guide id="5" pos="2448" userDrawn="1">
          <p15:clr>
            <a:srgbClr val="A4A3A4"/>
          </p15:clr>
        </p15:guide>
        <p15:guide id="6" orient="horz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856" y="96"/>
      </p:cViewPr>
      <p:guideLst>
        <p:guide pos="168"/>
        <p:guide pos="4752"/>
        <p:guide orient="horz" pos="144"/>
        <p:guide orient="horz" pos="6192"/>
        <p:guide pos="2448"/>
        <p:guide orient="horz"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9BCDE-76AB-46F2-A577-5D4F3271B031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074EA-EAC5-4BE7-8D3E-0C6DDD90B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078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3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6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87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8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5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0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03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2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1.png"/><Relationship Id="rId18" Type="http://schemas.openxmlformats.org/officeDocument/2006/relationships/image" Target="../media/image54.png"/><Relationship Id="rId3" Type="http://schemas.openxmlformats.org/officeDocument/2006/relationships/image" Target="../media/image47.png"/><Relationship Id="rId7" Type="http://schemas.openxmlformats.org/officeDocument/2006/relationships/image" Target="../media/image8.png"/><Relationship Id="rId12" Type="http://schemas.openxmlformats.org/officeDocument/2006/relationships/image" Target="../media/image36.png"/><Relationship Id="rId17" Type="http://schemas.openxmlformats.org/officeDocument/2006/relationships/image" Target="../media/image15.png"/><Relationship Id="rId2" Type="http://schemas.openxmlformats.org/officeDocument/2006/relationships/image" Target="../media/image42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50.png"/><Relationship Id="rId5" Type="http://schemas.openxmlformats.org/officeDocument/2006/relationships/image" Target="../media/image9.png"/><Relationship Id="rId15" Type="http://schemas.openxmlformats.org/officeDocument/2006/relationships/image" Target="../media/image6.png"/><Relationship Id="rId10" Type="http://schemas.openxmlformats.org/officeDocument/2006/relationships/image" Target="../media/image10.png"/><Relationship Id="rId19" Type="http://schemas.openxmlformats.org/officeDocument/2006/relationships/image" Target="../media/image55.png"/><Relationship Id="rId4" Type="http://schemas.openxmlformats.org/officeDocument/2006/relationships/image" Target="../media/image5.png"/><Relationship Id="rId9" Type="http://schemas.openxmlformats.org/officeDocument/2006/relationships/image" Target="../media/image49.png"/><Relationship Id="rId1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5.png"/><Relationship Id="rId7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6.png"/><Relationship Id="rId10" Type="http://schemas.openxmlformats.org/officeDocument/2006/relationships/image" Target="../media/image22.png"/><Relationship Id="rId4" Type="http://schemas.openxmlformats.org/officeDocument/2006/relationships/image" Target="../media/image66.png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44.png"/><Relationship Id="rId7" Type="http://schemas.openxmlformats.org/officeDocument/2006/relationships/image" Target="../media/image7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9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3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79.png"/><Relationship Id="rId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73.png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9.png"/><Relationship Id="rId18" Type="http://schemas.openxmlformats.org/officeDocument/2006/relationships/image" Target="../media/image33.png"/><Relationship Id="rId3" Type="http://schemas.openxmlformats.org/officeDocument/2006/relationships/image" Target="../media/image21.png"/><Relationship Id="rId21" Type="http://schemas.openxmlformats.org/officeDocument/2006/relationships/image" Target="../media/image36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17" Type="http://schemas.openxmlformats.org/officeDocument/2006/relationships/image" Target="../media/image9.png"/><Relationship Id="rId2" Type="http://schemas.openxmlformats.org/officeDocument/2006/relationships/image" Target="../media/image20.png"/><Relationship Id="rId16" Type="http://schemas.openxmlformats.org/officeDocument/2006/relationships/image" Target="../media/image32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4.png"/><Relationship Id="rId4" Type="http://schemas.openxmlformats.org/officeDocument/2006/relationships/image" Target="../media/image6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g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1.png"/><Relationship Id="rId18" Type="http://schemas.openxmlformats.org/officeDocument/2006/relationships/image" Target="../media/image54.png"/><Relationship Id="rId3" Type="http://schemas.openxmlformats.org/officeDocument/2006/relationships/image" Target="../media/image47.png"/><Relationship Id="rId7" Type="http://schemas.openxmlformats.org/officeDocument/2006/relationships/image" Target="../media/image8.png"/><Relationship Id="rId12" Type="http://schemas.openxmlformats.org/officeDocument/2006/relationships/image" Target="../media/image36.png"/><Relationship Id="rId17" Type="http://schemas.openxmlformats.org/officeDocument/2006/relationships/image" Target="../media/image15.png"/><Relationship Id="rId2" Type="http://schemas.openxmlformats.org/officeDocument/2006/relationships/image" Target="../media/image42.png"/><Relationship Id="rId16" Type="http://schemas.openxmlformats.org/officeDocument/2006/relationships/image" Target="../media/image53.pn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50.png"/><Relationship Id="rId5" Type="http://schemas.openxmlformats.org/officeDocument/2006/relationships/image" Target="../media/image9.png"/><Relationship Id="rId15" Type="http://schemas.openxmlformats.org/officeDocument/2006/relationships/image" Target="../media/image6.png"/><Relationship Id="rId10" Type="http://schemas.openxmlformats.org/officeDocument/2006/relationships/image" Target="../media/image10.png"/><Relationship Id="rId19" Type="http://schemas.openxmlformats.org/officeDocument/2006/relationships/image" Target="../media/image55.png"/><Relationship Id="rId4" Type="http://schemas.openxmlformats.org/officeDocument/2006/relationships/image" Target="../media/image5.png"/><Relationship Id="rId9" Type="http://schemas.openxmlformats.org/officeDocument/2006/relationships/image" Target="../media/image49.png"/><Relationship Id="rId1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g"/><Relationship Id="rId4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5.png"/><Relationship Id="rId7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92.png"/><Relationship Id="rId5" Type="http://schemas.openxmlformats.org/officeDocument/2006/relationships/image" Target="../media/image36.png"/><Relationship Id="rId10" Type="http://schemas.openxmlformats.org/officeDocument/2006/relationships/image" Target="../media/image22.png"/><Relationship Id="rId4" Type="http://schemas.openxmlformats.org/officeDocument/2006/relationships/image" Target="../media/image66.png"/><Relationship Id="rId9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44.png"/><Relationship Id="rId7" Type="http://schemas.openxmlformats.org/officeDocument/2006/relationships/image" Target="../media/image7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9.png"/><Relationship Id="rId4" Type="http://schemas.openxmlformats.org/officeDocument/2006/relationships/image" Target="../media/image2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g"/><Relationship Id="rId4" Type="http://schemas.openxmlformats.org/officeDocument/2006/relationships/image" Target="../media/image4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g"/><Relationship Id="rId4" Type="http://schemas.openxmlformats.org/officeDocument/2006/relationships/image" Target="../media/image3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9.png"/><Relationship Id="rId18" Type="http://schemas.openxmlformats.org/officeDocument/2006/relationships/image" Target="../media/image33.png"/><Relationship Id="rId3" Type="http://schemas.openxmlformats.org/officeDocument/2006/relationships/image" Target="../media/image21.png"/><Relationship Id="rId21" Type="http://schemas.openxmlformats.org/officeDocument/2006/relationships/image" Target="../media/image36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17" Type="http://schemas.openxmlformats.org/officeDocument/2006/relationships/image" Target="../media/image9.png"/><Relationship Id="rId2" Type="http://schemas.openxmlformats.org/officeDocument/2006/relationships/image" Target="../media/image20.png"/><Relationship Id="rId16" Type="http://schemas.openxmlformats.org/officeDocument/2006/relationships/image" Target="../media/image32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4.png"/><Relationship Id="rId4" Type="http://schemas.openxmlformats.org/officeDocument/2006/relationships/image" Target="../media/image6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24B8A09-BDCC-4873-8A95-CBD48DCA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67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E662744E-7CAD-4D43-9511-C4F3CB6B5E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2" y="1150694"/>
            <a:ext cx="7238655" cy="82771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broom get to the cobweb to sweep it up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2AADD-293B-43DB-8CF4-DD3FA4568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871" y="3140939"/>
            <a:ext cx="4703750" cy="470375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D3BAC17-7F8F-44F1-83EA-4ABD071B18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8735">
            <a:off x="361355" y="984032"/>
            <a:ext cx="1622632" cy="243543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CCFBB27-D229-466E-8662-BDBE159FA3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75" y="7647709"/>
            <a:ext cx="1901179" cy="229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06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04906"/>
              </p:ext>
            </p:extLst>
          </p:nvPr>
        </p:nvGraphicFramePr>
        <p:xfrm>
          <a:off x="2842054" y="1349632"/>
          <a:ext cx="4609069" cy="3225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9069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0657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If I Were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48A2E8-D4B9-4C3C-9261-D741D31E7297}"/>
              </a:ext>
            </a:extLst>
          </p:cNvPr>
          <p:cNvSpPr/>
          <p:nvPr/>
        </p:nvSpPr>
        <p:spPr>
          <a:xfrm>
            <a:off x="345989" y="5684108"/>
            <a:ext cx="7105134" cy="388002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Mr. bones, I would…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71848" y="5029200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9AD2C503-5FF0-4E34-804F-83BDE076A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6" y="528253"/>
            <a:ext cx="2046764" cy="486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87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07DDD6A5-E773-44B8-A810-665BF999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58293"/>
            <a:ext cx="7772400" cy="7190407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4FA6AE72-BA1E-454E-A64C-05748E67C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473" y="7829549"/>
            <a:ext cx="1528379" cy="1357261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422B64B6-8BB2-4C0C-A7E6-3582BC1732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6649890"/>
            <a:ext cx="1242168" cy="3179910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1B2482E-6EA8-4E9C-B727-EFB6715D8C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248" y="8018113"/>
            <a:ext cx="1524158" cy="1357261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11DAC153-6170-4516-95E5-7171262EDA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0">
            <a:off x="6505476" y="6654275"/>
            <a:ext cx="800582" cy="1048579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602A692C-C79A-48CE-BD2F-D37DF7006C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36" y="545806"/>
            <a:ext cx="1328664" cy="135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07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rawing of a person&#10;&#10;Description automatically generated">
            <a:extLst>
              <a:ext uri="{FF2B5EF4-FFF2-40B4-BE49-F238E27FC236}">
                <a16:creationId xmlns:a16="http://schemas.microsoft.com/office/drawing/2014/main" id="{D28EC8E2-BED8-4A62-B813-94387719B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036982"/>
              </p:ext>
            </p:extLst>
          </p:nvPr>
        </p:nvGraphicFramePr>
        <p:xfrm>
          <a:off x="2627168" y="1380459"/>
          <a:ext cx="4517423" cy="5767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423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6.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976062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7.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522301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8.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17169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9.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271008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10.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2160465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11.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9426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12.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6382027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13.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00235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14.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7371297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15.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8307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words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627809" y="4124385"/>
            <a:ext cx="20955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ertlifaef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mymum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leani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shlytag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elnelahwo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erentsniankf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neuouhdhaest</a:t>
            </a:r>
            <a:endParaRPr lang="en-US" sz="2000" dirty="0"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bilncoludorgd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fcofin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orbom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ckcale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inriraishag</a:t>
            </a:r>
            <a:endParaRPr lang="en-US" sz="2000" dirty="0"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gnale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sigesidu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pyeerc</a:t>
            </a:r>
            <a:endParaRPr lang="en-US" sz="2000" dirty="0"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837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ADD781F5-7DDF-45BC-BC00-74581C03B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528064" y="1067950"/>
            <a:ext cx="1248820" cy="1624231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BE35E12A-B4EE-4483-8E71-7B7E73260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419">
            <a:off x="3291723" y="2069094"/>
            <a:ext cx="1248820" cy="1624231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74398CA5-C7D7-49B9-9EFA-C6DA7DC44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6096971" y="3769789"/>
            <a:ext cx="836889" cy="1088468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22116247-00F3-4548-9DCD-7D15E35D5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8163">
            <a:off x="693194" y="2876664"/>
            <a:ext cx="890680" cy="1158430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033B7E28-F417-4274-B13E-4182BA376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2157376" y="1780375"/>
            <a:ext cx="637277" cy="828851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23AB4A73-D732-4504-BD28-9DB3C03F7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59" y="975289"/>
            <a:ext cx="585403" cy="76138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3E7FF45-3B3D-4C8A-AC19-D61213AE4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1598933" y="677967"/>
            <a:ext cx="1313628" cy="1272727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1B5002D1-A01F-4FF8-83C5-E35909F51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4208695" y="3786320"/>
            <a:ext cx="1313628" cy="1272727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D5DA5A25-1FDC-4D0B-B8FF-603BC3435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427">
            <a:off x="3123168" y="1405106"/>
            <a:ext cx="948879" cy="919335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3FFE313F-40E1-45D9-9CBA-E4B27D603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487652" y="4031664"/>
            <a:ext cx="948879" cy="919335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F1CCE87C-BAD7-4C7E-ADB6-EFC708564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23816">
            <a:off x="5984439" y="972563"/>
            <a:ext cx="948879" cy="919335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F37954F4-4D39-4F89-B948-E43FF67AB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06" y="3711484"/>
            <a:ext cx="1827620" cy="1161932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065D064E-058C-4272-A690-D3BEEF4BC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4981699" y="1321488"/>
            <a:ext cx="1313628" cy="1272727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3398EA1-821E-41CB-8D71-739C7D9C0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206" y="2608394"/>
            <a:ext cx="836889" cy="1088468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AE432431-EC82-4CEF-A61C-AC8035B02B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64" y="2281831"/>
            <a:ext cx="1827620" cy="1161932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CE3C5C83-8ECB-4D51-88C0-B74252657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1686585" y="2716533"/>
            <a:ext cx="948879" cy="919335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472D89B6-18B2-46F4-9944-A4B4E7711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505732" y="5470459"/>
            <a:ext cx="1248820" cy="1624231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6C712A76-6FCA-42DE-9CF1-DFCB0A404B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478" y="5520817"/>
            <a:ext cx="1827620" cy="1161932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5DFF5DB5-253A-422A-81DF-207BB78FF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6131176" y="8291228"/>
            <a:ext cx="836889" cy="1088468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6292FE43-048F-4147-B8D6-C998B0DA2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785" y="6587788"/>
            <a:ext cx="1827620" cy="1161932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A891B3D9-9B65-40B4-A97D-3F38483990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06" y="8083093"/>
            <a:ext cx="1827620" cy="1161932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F7932E39-179A-4912-BF60-B480572B98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525721" y="8375795"/>
            <a:ext cx="948879" cy="919335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3589F028-27D3-4B50-8657-92A87919D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1569163" y="6989963"/>
            <a:ext cx="948879" cy="919335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45A65F9B-EF0E-43BB-8E81-246C5A9F4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6077921" y="6932020"/>
            <a:ext cx="948879" cy="919335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DD10F94C-3E05-4114-95AE-B09376CEB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00" y="7082855"/>
            <a:ext cx="836889" cy="1088468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139915B6-4F0A-4669-AB6D-B4CD6E2E7E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4268120" y="8121771"/>
            <a:ext cx="1313628" cy="1272727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6FB1072-21DF-4150-9D69-E00103EB9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038" y="5527388"/>
            <a:ext cx="585403" cy="761383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50167E73-3A2C-4BF2-B9DE-E60D6D809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427">
            <a:off x="3305303" y="5471816"/>
            <a:ext cx="948879" cy="919335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83858002-A598-471E-B149-732A1389C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2197750" y="6067501"/>
            <a:ext cx="637277" cy="828851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4FE1A300-A468-42E7-BD7E-BC9307834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1579294" y="5102805"/>
            <a:ext cx="1313628" cy="1272727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A257335E-B73A-4DF0-BE0C-F498C017F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8163">
            <a:off x="651992" y="7270766"/>
            <a:ext cx="890680" cy="115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93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B7659A-D6ED-4661-A536-4EAAD410E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963740"/>
              </p:ext>
            </p:extLst>
          </p:nvPr>
        </p:nvGraphicFramePr>
        <p:xfrm>
          <a:off x="865187" y="4470137"/>
          <a:ext cx="6042026" cy="278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2026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1196974" y="1472148"/>
            <a:ext cx="54635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US" sz="24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nlcwe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il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nlyun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qcnwbym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vlyq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biwom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jiwom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bujjs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buffiqyyh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Bebas Neue" panose="020B0606020202050201" pitchFamily="34" charset="0"/>
              </a:rPr>
              <a:t>abimnm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uhx</a:t>
            </a:r>
            <a:r>
              <a:rPr lang="en-US" sz="2400" dirty="0">
                <a:latin typeface="Bebas Neue" panose="020B0606020202050201" pitchFamily="34" charset="0"/>
              </a:rPr>
              <a:t> </a:t>
            </a:r>
            <a:r>
              <a:rPr lang="en-US" sz="2400" dirty="0" err="1">
                <a:latin typeface="Bebas Neue" panose="020B0606020202050201" pitchFamily="34" charset="0"/>
              </a:rPr>
              <a:t>aivfchm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594693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216535"/>
              </p:ext>
            </p:extLst>
          </p:nvPr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03573"/>
              </p:ext>
            </p:extLst>
          </p:nvPr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CFFE62B1-FD99-4EFB-BDC6-573FC62D2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52" y="1746769"/>
            <a:ext cx="1246295" cy="1109824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6429263-F2B3-43D4-A926-EDC83C22E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56" y="1496559"/>
            <a:ext cx="832757" cy="1360034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2F14C20-73C8-4B2C-AA51-60EBD7B60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506" y="1408669"/>
            <a:ext cx="832757" cy="1540687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EF602559-6D60-4655-B094-6C8A41902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28" y="1526283"/>
            <a:ext cx="832757" cy="1360034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314B758D-F6B8-4D9B-AD17-E3A56311E9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367" y="8083273"/>
            <a:ext cx="832757" cy="1540687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0C20DEE0-83B6-46A9-B877-0EE458C09A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52" y="3338508"/>
            <a:ext cx="1162771" cy="877404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EB66D6F-9563-49EA-B3CA-8ACFE6D5C7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35" y="3162758"/>
            <a:ext cx="1162771" cy="10531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F086BE-2792-4E74-B0DF-1D7ED499D8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718" y="3010134"/>
            <a:ext cx="912372" cy="13584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83FFA8-466F-4D01-AD84-D65748549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9562" y="3250384"/>
            <a:ext cx="1164437" cy="8779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C7CBF7-F830-46F4-9FDC-B628160C7E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316" y="8285281"/>
            <a:ext cx="1158340" cy="1054699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173443E4-B013-4733-BAA9-93354A5DCA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54" y="4695243"/>
            <a:ext cx="1030966" cy="1053155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A6CFFB8E-5245-4F05-A979-881D083B5F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35" y="4550503"/>
            <a:ext cx="1030966" cy="1419498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34E4FD18-5694-4931-A53B-038FCD2F8F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992" y="4550503"/>
            <a:ext cx="694077" cy="14344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36D98CC-2226-4B8D-B0BF-B393894C6EA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82864" y="4707943"/>
            <a:ext cx="1030313" cy="10546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2E8D52E-6AB4-4A62-A488-E92E6974B7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28845" y="8143370"/>
            <a:ext cx="1030313" cy="1420491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BFEDCAD2-2D6E-48E1-851E-49AAA45BC78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81" y="6227729"/>
            <a:ext cx="1251755" cy="1226663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07AB1DBB-7044-47FC-BF95-F542F386D5E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35" y="6211758"/>
            <a:ext cx="1030966" cy="1375291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8FC50152-DD21-48F2-8275-2A2DD94844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35" y="6245630"/>
            <a:ext cx="936590" cy="120876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8D96A64-38FC-42D2-AEFD-08F8A85E308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73126" y="6244557"/>
            <a:ext cx="1249788" cy="122540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B249B2C-889F-4724-BB77-31E6CAAFE3F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57094" y="8235055"/>
            <a:ext cx="1030313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7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1A23541-B00F-41B8-9EE4-A3C329E914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39" y="1092500"/>
            <a:ext cx="4782322" cy="5852172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52EC57B-038F-4FC8-9EAE-EE975786AE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952613"/>
              </p:ext>
            </p:extLst>
          </p:nvPr>
        </p:nvGraphicFramePr>
        <p:xfrm>
          <a:off x="534985" y="543872"/>
          <a:ext cx="6702430" cy="6400800"/>
        </p:xfrm>
        <a:graphic>
          <a:graphicData uri="http://schemas.openxmlformats.org/drawingml/2006/table">
            <a:tbl>
              <a:tblPr/>
              <a:tblGrid>
                <a:gridCol w="478745">
                  <a:extLst>
                    <a:ext uri="{9D8B030D-6E8A-4147-A177-3AD203B41FA5}">
                      <a16:colId xmlns:a16="http://schemas.microsoft.com/office/drawing/2014/main" val="156516616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76953016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707507957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6695926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550808202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1404778311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766212383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411283931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226715199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83393378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539356097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352933950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129453544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025291300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39440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509921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3383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78390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27896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7696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17916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87414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454665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395799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83713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33816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72948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79188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B6EA0EB-EBD5-4E69-BFFA-20028CC30506}"/>
              </a:ext>
            </a:extLst>
          </p:cNvPr>
          <p:cNvSpPr txBox="1"/>
          <p:nvPr/>
        </p:nvSpPr>
        <p:spPr>
          <a:xfrm>
            <a:off x="1208085" y="7175500"/>
            <a:ext cx="6856415" cy="7478970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bewitched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pumpkincarving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hayride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clown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bats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contest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princess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pirate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carnival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cakewalk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party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ghouls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boo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broom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haunting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happy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candy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trick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treat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spooky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hocuspocus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garland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halloween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pumpkinspice</a:t>
            </a:r>
            <a:endParaRPr lang="en-US" sz="2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584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61884914-B116-4A62-9EF0-CCC0A9391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1B7DA00F-6D57-4C94-9F77-CCA7A7EEA4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735739"/>
              </p:ext>
            </p:extLst>
          </p:nvPr>
        </p:nvGraphicFramePr>
        <p:xfrm>
          <a:off x="698500" y="980191"/>
          <a:ext cx="6413498" cy="5843016"/>
        </p:xfrm>
        <a:graphic>
          <a:graphicData uri="http://schemas.openxmlformats.org/drawingml/2006/table">
            <a:tbl>
              <a:tblPr/>
              <a:tblGrid>
                <a:gridCol w="458107">
                  <a:extLst>
                    <a:ext uri="{9D8B030D-6E8A-4147-A177-3AD203B41FA5}">
                      <a16:colId xmlns:a16="http://schemas.microsoft.com/office/drawing/2014/main" val="108772687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50741842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990475370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2270514296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202701926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661985769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486149586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235357982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854746904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4246296000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761955670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612869172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807280562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4046584810"/>
                    </a:ext>
                  </a:extLst>
                </a:gridCol>
              </a:tblGrid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363825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542080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34886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643470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196346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53807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199191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50321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639988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126266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426231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99772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02546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6240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928600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677569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5639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429038"/>
                  </a:ext>
                </a:extLst>
              </a:tr>
            </a:tbl>
          </a:graphicData>
        </a:graphic>
      </p:graphicFrame>
      <p:sp>
        <p:nvSpPr>
          <p:cNvPr id="35" name="Rectangle 207">
            <a:extLst>
              <a:ext uri="{FF2B5EF4-FFF2-40B4-BE49-F238E27FC236}">
                <a16:creationId xmlns:a16="http://schemas.microsoft.com/office/drawing/2014/main" id="{8807A9A3-366B-47DC-B5C2-9E979F030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6146774"/>
            <a:ext cx="3187700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 A house that might have a ghost is said to be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 Known as All Hallows' Eve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7. What you wear on Halloween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 The month Halloween is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 The undead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Do this to make a face in a pumpkin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What you say to get candy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Ring this to get people to answer the door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Witches do this on a broom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These live on a web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The color of a pumpkin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328" name="DefaultOcx">
            <a:extLst>
              <a:ext uri="{FF2B5EF4-FFF2-40B4-BE49-F238E27FC236}">
                <a16:creationId xmlns:a16="http://schemas.microsoft.com/office/drawing/2014/main" id="{8F9B713C-E90E-4BE5-A244-F728D6BC5FD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29" name="HTMLText1">
            <a:extLst>
              <a:ext uri="{FF2B5EF4-FFF2-40B4-BE49-F238E27FC236}">
                <a16:creationId xmlns:a16="http://schemas.microsoft.com/office/drawing/2014/main" id="{6589DF79-CC8A-4112-AC44-E0BA6D7EB2D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0" name="HTMLText2">
            <a:extLst>
              <a:ext uri="{FF2B5EF4-FFF2-40B4-BE49-F238E27FC236}">
                <a16:creationId xmlns:a16="http://schemas.microsoft.com/office/drawing/2014/main" id="{369D6916-0012-453A-A094-74338FCFE9C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1" name="HTMLText3">
            <a:extLst>
              <a:ext uri="{FF2B5EF4-FFF2-40B4-BE49-F238E27FC236}">
                <a16:creationId xmlns:a16="http://schemas.microsoft.com/office/drawing/2014/main" id="{54F96709-9F20-4AA1-8F19-54BCF84E297B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2" name="HTMLText4">
            <a:extLst>
              <a:ext uri="{FF2B5EF4-FFF2-40B4-BE49-F238E27FC236}">
                <a16:creationId xmlns:a16="http://schemas.microsoft.com/office/drawing/2014/main" id="{64E5D976-A8D5-4802-AF7B-158E29F65BA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3" name="HTMLText5">
            <a:extLst>
              <a:ext uri="{FF2B5EF4-FFF2-40B4-BE49-F238E27FC236}">
                <a16:creationId xmlns:a16="http://schemas.microsoft.com/office/drawing/2014/main" id="{E20805AF-37B5-4A95-A252-6B87BCD72747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4" name="HTMLText6">
            <a:extLst>
              <a:ext uri="{FF2B5EF4-FFF2-40B4-BE49-F238E27FC236}">
                <a16:creationId xmlns:a16="http://schemas.microsoft.com/office/drawing/2014/main" id="{66A08A2C-A011-4AD4-9CCB-E53608C5A1F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5" name="HTMLText7">
            <a:extLst>
              <a:ext uri="{FF2B5EF4-FFF2-40B4-BE49-F238E27FC236}">
                <a16:creationId xmlns:a16="http://schemas.microsoft.com/office/drawing/2014/main" id="{02436411-C7D1-4AFC-B716-259D59C8393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6" name="HTMLText8">
            <a:extLst>
              <a:ext uri="{FF2B5EF4-FFF2-40B4-BE49-F238E27FC236}">
                <a16:creationId xmlns:a16="http://schemas.microsoft.com/office/drawing/2014/main" id="{053FDE50-7D00-48F1-A659-1193D97D0B7B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7" name="HTMLText9">
            <a:extLst>
              <a:ext uri="{FF2B5EF4-FFF2-40B4-BE49-F238E27FC236}">
                <a16:creationId xmlns:a16="http://schemas.microsoft.com/office/drawing/2014/main" id="{31620688-2E75-410A-9B49-77CF6BD20401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8" name="HTMLText10">
            <a:extLst>
              <a:ext uri="{FF2B5EF4-FFF2-40B4-BE49-F238E27FC236}">
                <a16:creationId xmlns:a16="http://schemas.microsoft.com/office/drawing/2014/main" id="{55FCE5F9-856D-4A6E-9340-7287E0A6906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9" name="HTMLText11">
            <a:extLst>
              <a:ext uri="{FF2B5EF4-FFF2-40B4-BE49-F238E27FC236}">
                <a16:creationId xmlns:a16="http://schemas.microsoft.com/office/drawing/2014/main" id="{11CF5372-3DA1-41EF-9496-83C770760C7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0" name="HTMLText12">
            <a:extLst>
              <a:ext uri="{FF2B5EF4-FFF2-40B4-BE49-F238E27FC236}">
                <a16:creationId xmlns:a16="http://schemas.microsoft.com/office/drawing/2014/main" id="{5D90505A-7FA4-493D-BE68-3E4FC16FB33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1" name="HTMLText13">
            <a:extLst>
              <a:ext uri="{FF2B5EF4-FFF2-40B4-BE49-F238E27FC236}">
                <a16:creationId xmlns:a16="http://schemas.microsoft.com/office/drawing/2014/main" id="{9DB783B6-3B0D-4557-9520-5C87622C96F6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2" name="HTMLText14">
            <a:extLst>
              <a:ext uri="{FF2B5EF4-FFF2-40B4-BE49-F238E27FC236}">
                <a16:creationId xmlns:a16="http://schemas.microsoft.com/office/drawing/2014/main" id="{9054B8FB-D984-4DEC-97F5-AD8AAF832E2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3" name="HTMLText15">
            <a:extLst>
              <a:ext uri="{FF2B5EF4-FFF2-40B4-BE49-F238E27FC236}">
                <a16:creationId xmlns:a16="http://schemas.microsoft.com/office/drawing/2014/main" id="{A9422B77-6642-4AD0-8FAB-8BBFA44099E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4" name="HTMLText16">
            <a:extLst>
              <a:ext uri="{FF2B5EF4-FFF2-40B4-BE49-F238E27FC236}">
                <a16:creationId xmlns:a16="http://schemas.microsoft.com/office/drawing/2014/main" id="{DB3D35D9-476F-4EA2-95A5-89256D3E0C8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5" name="HTMLText17">
            <a:extLst>
              <a:ext uri="{FF2B5EF4-FFF2-40B4-BE49-F238E27FC236}">
                <a16:creationId xmlns:a16="http://schemas.microsoft.com/office/drawing/2014/main" id="{E75A1459-BC0F-4DD5-A407-E689997E2FB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6" name="HTMLText18">
            <a:extLst>
              <a:ext uri="{FF2B5EF4-FFF2-40B4-BE49-F238E27FC236}">
                <a16:creationId xmlns:a16="http://schemas.microsoft.com/office/drawing/2014/main" id="{8B449C6C-1489-48F9-A876-EB9B79FA10D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7" name="HTMLText19">
            <a:extLst>
              <a:ext uri="{FF2B5EF4-FFF2-40B4-BE49-F238E27FC236}">
                <a16:creationId xmlns:a16="http://schemas.microsoft.com/office/drawing/2014/main" id="{F458639E-44BA-4D5B-8F30-5B11DE591C3E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8" name="HTMLText20">
            <a:extLst>
              <a:ext uri="{FF2B5EF4-FFF2-40B4-BE49-F238E27FC236}">
                <a16:creationId xmlns:a16="http://schemas.microsoft.com/office/drawing/2014/main" id="{A5B03BD3-2EC0-4C61-9982-08E217880D5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9" name="HTMLText21">
            <a:extLst>
              <a:ext uri="{FF2B5EF4-FFF2-40B4-BE49-F238E27FC236}">
                <a16:creationId xmlns:a16="http://schemas.microsoft.com/office/drawing/2014/main" id="{9B68A147-7A90-4A06-A2CB-A15E4243679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50" name="HTMLText22">
            <a:extLst>
              <a:ext uri="{FF2B5EF4-FFF2-40B4-BE49-F238E27FC236}">
                <a16:creationId xmlns:a16="http://schemas.microsoft.com/office/drawing/2014/main" id="{297D77E8-AE0B-499C-9ADD-D978147614D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45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6D7DCCB-B54E-49B1-A0B2-581F4B056B02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Dracula get to the witch to go dancing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CCE8CD-25A7-41F2-B729-992DF7088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370" y="2587270"/>
            <a:ext cx="4883859" cy="48838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49A847-81D8-44E1-AA5D-510731EB6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8681" y="7315200"/>
            <a:ext cx="1626513" cy="251460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5B64717C-FC10-451C-A57C-53D1A17E3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492" y="1549328"/>
            <a:ext cx="1353118" cy="2209872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CEB536D-BBBC-40B4-8DFC-DBF8A0DE8CB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88" y="1713439"/>
            <a:ext cx="6622635" cy="588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40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90F601B-8798-4D32-A90E-94F257921782}"/>
              </a:ext>
            </a:extLst>
          </p:cNvPr>
          <p:cNvSpPr txBox="1"/>
          <p:nvPr/>
        </p:nvSpPr>
        <p:spPr>
          <a:xfrm>
            <a:off x="1727198" y="947223"/>
            <a:ext cx="4597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Bebas Neue" panose="020B0606020202050201" pitchFamily="34" charset="0"/>
              </a:rPr>
              <a:t>Halloween Monsters Activity Book For Kids</a:t>
            </a:r>
          </a:p>
          <a:p>
            <a:pPr algn="ctr"/>
            <a:r>
              <a:rPr lang="en-US" sz="4000" b="1" dirty="0">
                <a:latin typeface="Bebas Neue" panose="020B0606020202050201" pitchFamily="34" charset="0"/>
              </a:rPr>
              <a:t>Ages 8-10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C1FBBF-F9E6-4F0C-A8B1-4AE22DE7C321}"/>
              </a:ext>
            </a:extLst>
          </p:cNvPr>
          <p:cNvSpPr txBox="1"/>
          <p:nvPr/>
        </p:nvSpPr>
        <p:spPr>
          <a:xfrm>
            <a:off x="1880753" y="8085791"/>
            <a:ext cx="4087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Bebas Neue" panose="020B0606020202050201" pitchFamily="34" charset="0"/>
              </a:rPr>
              <a:t>This book belongs to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E19D71CB-2DF0-444A-9B1E-6C3B1303E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26196"/>
              </p:ext>
            </p:extLst>
          </p:nvPr>
        </p:nvGraphicFramePr>
        <p:xfrm>
          <a:off x="947305" y="9176328"/>
          <a:ext cx="587778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7789">
                  <a:extLst>
                    <a:ext uri="{9D8B030D-6E8A-4147-A177-3AD203B41FA5}">
                      <a16:colId xmlns:a16="http://schemas.microsoft.com/office/drawing/2014/main" val="1830674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849882"/>
                  </a:ext>
                </a:extLst>
              </a:tr>
            </a:tbl>
          </a:graphicData>
        </a:graphic>
      </p:graphicFrame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F2A6E289-9D49-4F53-BDDD-CAAC639C2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3" y="2286343"/>
            <a:ext cx="5095009" cy="571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08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898851F-79BC-4D19-AA15-D24C1ABC0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124787"/>
              </p:ext>
            </p:extLst>
          </p:nvPr>
        </p:nvGraphicFramePr>
        <p:xfrm>
          <a:off x="834294" y="3558540"/>
          <a:ext cx="6042026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2026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1196974" y="1472148"/>
            <a:ext cx="54635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Budloe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uobdle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itlo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adn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uobelrt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dn’ot</a:t>
            </a:r>
            <a:r>
              <a:rPr lang="en-US" sz="2000" dirty="0">
                <a:latin typeface="Bebas Neue" panose="020B0606020202050201" pitchFamily="34" charset="0"/>
              </a:rPr>
              <a:t> eb a </a:t>
            </a:r>
            <a:r>
              <a:rPr lang="en-US" sz="2000" dirty="0" err="1">
                <a:latin typeface="Bebas Neue" panose="020B0606020202050201" pitchFamily="34" charset="0"/>
              </a:rPr>
              <a:t>rsdayce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tca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Tpso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ni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fro</a:t>
            </a:r>
            <a:r>
              <a:rPr lang="en-US" sz="2000" dirty="0">
                <a:latin typeface="Bebas Neue" panose="020B0606020202050201" pitchFamily="34" charset="0"/>
              </a:rPr>
              <a:t> a </a:t>
            </a:r>
            <a:r>
              <a:rPr lang="en-US" sz="2000" dirty="0" err="1">
                <a:latin typeface="Bebas Neue" panose="020B0606020202050201" pitchFamily="34" charset="0"/>
              </a:rPr>
              <a:t>pslel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Tomrnes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msah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Tsewe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dna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ookpsy</a:t>
            </a:r>
            <a:endParaRPr lang="en-US" sz="2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34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map, linedrawing&#10;&#10;Description automatically generated">
            <a:extLst>
              <a:ext uri="{FF2B5EF4-FFF2-40B4-BE49-F238E27FC236}">
                <a16:creationId xmlns:a16="http://schemas.microsoft.com/office/drawing/2014/main" id="{1CC19D29-0F0C-4DB1-847D-CCFCEBA2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923145"/>
            <a:ext cx="5552209" cy="7795655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9944B0C-2AB7-4767-8C66-E779FADB7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252" y="6820972"/>
            <a:ext cx="2074248" cy="2855952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A185CDB3-1583-433A-BC7F-3CCDEF78C5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7915">
            <a:off x="863600" y="696986"/>
            <a:ext cx="2411479" cy="2463381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1942ACEE-EA80-4ED2-B901-77DB0C12B2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711" y="2454834"/>
            <a:ext cx="2074248" cy="156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95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14B24DD6-4CCE-4BA4-87EA-01C4065FC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469" y="3200400"/>
            <a:ext cx="1107557" cy="1662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781FB-D879-463C-AEFD-EA7FD39B1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400" y="1038807"/>
            <a:ext cx="3825882" cy="37649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B611EA-79EB-4423-9C79-F5A7658AF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74" y="5613975"/>
            <a:ext cx="3828620" cy="3767655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DDE3FD8A-3313-4A69-88CD-D0CDF8EF25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18" y="1642877"/>
            <a:ext cx="1529451" cy="3160890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BDD61E92-F7F9-49F1-B380-31172F10EB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7010">
            <a:off x="2380247" y="1038807"/>
            <a:ext cx="1336046" cy="1008154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67D90AFE-A65F-4251-8B4D-B34371E7EA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702" y="5440666"/>
            <a:ext cx="925580" cy="9455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D922BA4-BED9-4509-81CE-62B8DB1E13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9833" y="6087023"/>
            <a:ext cx="1530229" cy="3158002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EA597384-0CD9-457A-85C5-DDBC7DA2A4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048" y="8115074"/>
            <a:ext cx="1270234" cy="1128018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709620B6-F367-4165-B7BF-A7AA80087B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56906" y="7172319"/>
            <a:ext cx="826298" cy="108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1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927DBD2-FB6C-432A-90B9-6705C46CCA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02" y="228600"/>
            <a:ext cx="6670096" cy="6740308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FA1769A-37F6-4D73-BD4A-8CA561E419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51033"/>
              </p:ext>
            </p:extLst>
          </p:nvPr>
        </p:nvGraphicFramePr>
        <p:xfrm>
          <a:off x="534988" y="431610"/>
          <a:ext cx="6702423" cy="5943600"/>
        </p:xfrm>
        <a:graphic>
          <a:graphicData uri="http://schemas.openxmlformats.org/drawingml/2006/table">
            <a:tbl>
              <a:tblPr/>
              <a:tblGrid>
                <a:gridCol w="515571">
                  <a:extLst>
                    <a:ext uri="{9D8B030D-6E8A-4147-A177-3AD203B41FA5}">
                      <a16:colId xmlns:a16="http://schemas.microsoft.com/office/drawing/2014/main" val="2405182384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255290095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180882044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490634750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08664976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4027211988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002287057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551966031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348694328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1868765955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647854882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3184801089"/>
                    </a:ext>
                  </a:extLst>
                </a:gridCol>
                <a:gridCol w="515571">
                  <a:extLst>
                    <a:ext uri="{9D8B030D-6E8A-4147-A177-3AD203B41FA5}">
                      <a16:colId xmlns:a16="http://schemas.microsoft.com/office/drawing/2014/main" val="25525687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5732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50439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562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382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57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669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5863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179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034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612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7563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567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35849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F0775BE-1CBF-471C-895E-D322AFF461EF}"/>
              </a:ext>
            </a:extLst>
          </p:cNvPr>
          <p:cNvSpPr txBox="1"/>
          <p:nvPr/>
        </p:nvSpPr>
        <p:spPr>
          <a:xfrm>
            <a:off x="812800" y="6688246"/>
            <a:ext cx="7277100" cy="6740307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witch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wizard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fairy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cauldron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bat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owl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blackcat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cake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candies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ghost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zombie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skeleton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coffin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trick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treat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applebobbing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werewolf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dracula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troll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zombie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mummy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pumpkins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witchhat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grimreaper</a:t>
            </a:r>
            <a:endParaRPr lang="en-US" sz="2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695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14328"/>
              </p:ext>
            </p:extLst>
          </p:nvPr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06833"/>
              </p:ext>
            </p:extLst>
          </p:nvPr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38AF0A2-98B6-4A09-938B-CA6C61031253}"/>
              </a:ext>
            </a:extLst>
          </p:cNvPr>
          <p:cNvSpPr/>
          <p:nvPr/>
        </p:nvSpPr>
        <p:spPr>
          <a:xfrm>
            <a:off x="2244811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F6B05-198D-4AF4-A2BE-2597C4669452}"/>
              </a:ext>
            </a:extLst>
          </p:cNvPr>
          <p:cNvSpPr/>
          <p:nvPr/>
        </p:nvSpPr>
        <p:spPr>
          <a:xfrm>
            <a:off x="2244811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D882F7-7E7A-453E-BF3A-C7E663825ABE}"/>
              </a:ext>
            </a:extLst>
          </p:cNvPr>
          <p:cNvSpPr/>
          <p:nvPr/>
        </p:nvSpPr>
        <p:spPr>
          <a:xfrm>
            <a:off x="5836510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F50DD3-DCAE-4546-8CFB-5963D890498A}"/>
              </a:ext>
            </a:extLst>
          </p:cNvPr>
          <p:cNvSpPr/>
          <p:nvPr/>
        </p:nvSpPr>
        <p:spPr>
          <a:xfrm>
            <a:off x="5836510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34CF3F8-123A-4514-8340-CE0A150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1879600"/>
            <a:ext cx="1402606" cy="8917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28C7780A-8B80-4B1E-B532-AF2FD2F4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34" y="1597200"/>
            <a:ext cx="964186" cy="125403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2C62525D-2930-4C48-8E2E-4888B656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5" y="3242254"/>
            <a:ext cx="1503177" cy="1205524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68FAE0D5-0FD9-4C2B-B000-747B0A450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25" y="3242254"/>
            <a:ext cx="1533852" cy="115741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0C311F1-126B-42A2-AD89-99D58B0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324619" y="5107989"/>
            <a:ext cx="527371" cy="335283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00D0CBBE-D3CE-4406-9996-0AEA64E53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97" y="7529329"/>
            <a:ext cx="974588" cy="619606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B4E64A41-191F-422D-AF01-3AF3B3FC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" y="7594345"/>
            <a:ext cx="1143728" cy="727139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3B7E58A4-396B-45D5-B294-FA0252A78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2036066" y="7204219"/>
            <a:ext cx="781058" cy="496567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11FC15C-C679-4A6A-8653-B3AC5E0D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2922995" y="8275934"/>
            <a:ext cx="841854" cy="535219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8ED4418-A199-4ABC-9DC7-67FCD737B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1856879" y="5971999"/>
            <a:ext cx="691024" cy="898754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221BDDB4-C031-46F1-A22F-69B6C85E3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482896" y="5200322"/>
            <a:ext cx="458668" cy="596549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BCCAA0C1-B867-4419-9072-0C645CC9D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1645482" y="7614546"/>
            <a:ext cx="507487" cy="660044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79AE9845-4421-4304-8465-26BB23F8D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400557" y="5586098"/>
            <a:ext cx="866783" cy="695146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91080D73-3F32-43AA-A28F-8AFD600CB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409980" y="8342173"/>
            <a:ext cx="766991" cy="615114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813C7F71-6CFA-46D7-9D23-76CF3C6FF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6755">
            <a:off x="2124352" y="8044566"/>
            <a:ext cx="846337" cy="678749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A81CD17-BFA0-44E5-B664-E3F86549C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707" y="5012422"/>
            <a:ext cx="728389" cy="584156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72490D41-A480-46D1-B323-68A362520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08" y="5172542"/>
            <a:ext cx="963633" cy="727139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D4A17201-4DD1-4D38-8099-D6106CACF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793" y="6021742"/>
            <a:ext cx="920592" cy="694661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CA4EAD8E-294D-4938-B1E2-CDA754585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1095391" y="5060795"/>
            <a:ext cx="339798" cy="441945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E58D8B76-94A1-4B83-9872-FDF2DB2D5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399608" y="6674298"/>
            <a:ext cx="458668" cy="596549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E8E6DCA1-4543-45F6-B86B-DF530E8B2D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49010" y="6421981"/>
            <a:ext cx="892514" cy="715782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DA4E0495-5CB7-4E47-9B6B-D6C28C0F8A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2558416" y="6718103"/>
            <a:ext cx="747529" cy="599506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86736A11-A311-46D9-AAC4-9B6D1223E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1122486" y="6229186"/>
            <a:ext cx="604600" cy="384382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FAA42E5-412B-45BC-9B2A-92A567392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2374119" y="5602152"/>
            <a:ext cx="618791" cy="393404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49885049-2365-4F32-B461-3A4C1B1D8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1141696" y="8403864"/>
            <a:ext cx="1025503" cy="651976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C5AAE15D-5369-4F71-B2C1-C554307FC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478" y="6939481"/>
            <a:ext cx="877176" cy="661900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060252F0-4F61-47AB-A36A-A7B3C276C0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" y="7236372"/>
            <a:ext cx="426593" cy="321899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F8E7F17E-BE60-4700-9FCB-70606238B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661" y="8882054"/>
            <a:ext cx="960955" cy="725118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D80ACFB0-2CC4-4681-8D25-DFFF44C58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416825" y="8795146"/>
            <a:ext cx="458668" cy="596549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4B60A569-A13A-423F-AACA-422883B5F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1402952" y="9079345"/>
            <a:ext cx="458668" cy="5965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9565C1-BD59-4B7B-BB30-F638E28691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217" y="8898833"/>
            <a:ext cx="493819" cy="5425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2841CE-B551-43FC-9424-8B01A956EF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521" y="9127766"/>
            <a:ext cx="627942" cy="5182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0A3817-6A12-4D1B-9065-062EC4B38D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7074" y="9294346"/>
            <a:ext cx="627942" cy="5182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47778F-DE66-4242-9572-AAF252C77F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6151" y="9391890"/>
            <a:ext cx="426757" cy="3231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1AED2E-63FE-4899-A48E-5D0B990926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155" y="9465612"/>
            <a:ext cx="426757" cy="323116"/>
          </a:xfrm>
          <a:prstGeom prst="rect">
            <a:avLst/>
          </a:prstGeom>
        </p:spPr>
      </p:pic>
      <p:pic>
        <p:nvPicPr>
          <p:cNvPr id="55" name="Picture 54" descr="A close up of a logo&#10;&#10;Description automatically generated">
            <a:extLst>
              <a:ext uri="{FF2B5EF4-FFF2-40B4-BE49-F238E27FC236}">
                <a16:creationId xmlns:a16="http://schemas.microsoft.com/office/drawing/2014/main" id="{394E309A-C6D6-4459-BDCA-68E9F9DE3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3923505" y="5130557"/>
            <a:ext cx="527371" cy="335283"/>
          </a:xfrm>
          <a:prstGeom prst="rect">
            <a:avLst/>
          </a:prstGeom>
        </p:spPr>
      </p:pic>
      <p:pic>
        <p:nvPicPr>
          <p:cNvPr id="56" name="Picture 55" descr="A close up of a logo&#10;&#10;Description automatically generated">
            <a:extLst>
              <a:ext uri="{FF2B5EF4-FFF2-40B4-BE49-F238E27FC236}">
                <a16:creationId xmlns:a16="http://schemas.microsoft.com/office/drawing/2014/main" id="{E680232F-7E5D-41AC-9332-4B1BAB16C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683" y="7551897"/>
            <a:ext cx="974588" cy="619606"/>
          </a:xfrm>
          <a:prstGeom prst="rect">
            <a:avLst/>
          </a:prstGeom>
        </p:spPr>
      </p:pic>
      <p:pic>
        <p:nvPicPr>
          <p:cNvPr id="57" name="Picture 56" descr="A close up of a logo&#10;&#10;Description automatically generated">
            <a:extLst>
              <a:ext uri="{FF2B5EF4-FFF2-40B4-BE49-F238E27FC236}">
                <a16:creationId xmlns:a16="http://schemas.microsoft.com/office/drawing/2014/main" id="{00380254-05B6-4F62-B6C6-2FE1666ED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205" y="7616913"/>
            <a:ext cx="1143728" cy="727139"/>
          </a:xfrm>
          <a:prstGeom prst="rect">
            <a:avLst/>
          </a:prstGeom>
        </p:spPr>
      </p:pic>
      <p:pic>
        <p:nvPicPr>
          <p:cNvPr id="58" name="Picture 57" descr="A close up of a logo&#10;&#10;Description automatically generated">
            <a:extLst>
              <a:ext uri="{FF2B5EF4-FFF2-40B4-BE49-F238E27FC236}">
                <a16:creationId xmlns:a16="http://schemas.microsoft.com/office/drawing/2014/main" id="{5FE5BCE4-D47F-41F7-8759-9BD4E6590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5634952" y="7226787"/>
            <a:ext cx="781058" cy="496567"/>
          </a:xfrm>
          <a:prstGeom prst="rect">
            <a:avLst/>
          </a:prstGeom>
        </p:spPr>
      </p:pic>
      <p:pic>
        <p:nvPicPr>
          <p:cNvPr id="59" name="Picture 58" descr="A close up of a logo&#10;&#10;Description automatically generated">
            <a:extLst>
              <a:ext uri="{FF2B5EF4-FFF2-40B4-BE49-F238E27FC236}">
                <a16:creationId xmlns:a16="http://schemas.microsoft.com/office/drawing/2014/main" id="{2B5FB697-5AE8-4062-A47F-3D283DAB5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6521881" y="8298502"/>
            <a:ext cx="841854" cy="535219"/>
          </a:xfrm>
          <a:prstGeom prst="rect">
            <a:avLst/>
          </a:prstGeom>
        </p:spPr>
      </p:pic>
      <p:pic>
        <p:nvPicPr>
          <p:cNvPr id="60" name="Picture 59" descr="A close up of a logo&#10;&#10;Description automatically generated">
            <a:extLst>
              <a:ext uri="{FF2B5EF4-FFF2-40B4-BE49-F238E27FC236}">
                <a16:creationId xmlns:a16="http://schemas.microsoft.com/office/drawing/2014/main" id="{E64BA211-EBAE-471D-87EE-2216B0748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5455765" y="5994567"/>
            <a:ext cx="691024" cy="898754"/>
          </a:xfrm>
          <a:prstGeom prst="rect">
            <a:avLst/>
          </a:prstGeom>
        </p:spPr>
      </p:pic>
      <p:pic>
        <p:nvPicPr>
          <p:cNvPr id="61" name="Picture 60" descr="A close up of a logo&#10;&#10;Description automatically generated">
            <a:extLst>
              <a:ext uri="{FF2B5EF4-FFF2-40B4-BE49-F238E27FC236}">
                <a16:creationId xmlns:a16="http://schemas.microsoft.com/office/drawing/2014/main" id="{6A190966-44E9-4F0C-B836-7122F7068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7081782" y="5222890"/>
            <a:ext cx="458668" cy="596549"/>
          </a:xfrm>
          <a:prstGeom prst="rect">
            <a:avLst/>
          </a:prstGeom>
        </p:spPr>
      </p:pic>
      <p:pic>
        <p:nvPicPr>
          <p:cNvPr id="62" name="Picture 61" descr="A close up of a logo&#10;&#10;Description automatically generated">
            <a:extLst>
              <a:ext uri="{FF2B5EF4-FFF2-40B4-BE49-F238E27FC236}">
                <a16:creationId xmlns:a16="http://schemas.microsoft.com/office/drawing/2014/main" id="{2DE56921-1317-4488-8D54-2E2FBECF4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5244368" y="7637114"/>
            <a:ext cx="507487" cy="660044"/>
          </a:xfrm>
          <a:prstGeom prst="rect">
            <a:avLst/>
          </a:prstGeom>
        </p:spPr>
      </p:pic>
      <p:pic>
        <p:nvPicPr>
          <p:cNvPr id="63" name="Picture 62" descr="A close up of a logo&#10;&#10;Description automatically generated">
            <a:extLst>
              <a:ext uri="{FF2B5EF4-FFF2-40B4-BE49-F238E27FC236}">
                <a16:creationId xmlns:a16="http://schemas.microsoft.com/office/drawing/2014/main" id="{4F11EDBC-49AE-410D-9344-56DF308402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3999443" y="5608666"/>
            <a:ext cx="866783" cy="695146"/>
          </a:xfrm>
          <a:prstGeom prst="rect">
            <a:avLst/>
          </a:prstGeom>
        </p:spPr>
      </p:pic>
      <p:pic>
        <p:nvPicPr>
          <p:cNvPr id="64" name="Picture 63" descr="A close up of a logo&#10;&#10;Description automatically generated">
            <a:extLst>
              <a:ext uri="{FF2B5EF4-FFF2-40B4-BE49-F238E27FC236}">
                <a16:creationId xmlns:a16="http://schemas.microsoft.com/office/drawing/2014/main" id="{4231ED97-539F-4E1B-9B92-50414F484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4008866" y="8364741"/>
            <a:ext cx="766991" cy="615114"/>
          </a:xfrm>
          <a:prstGeom prst="rect">
            <a:avLst/>
          </a:prstGeom>
        </p:spPr>
      </p:pic>
      <p:pic>
        <p:nvPicPr>
          <p:cNvPr id="65" name="Picture 64" descr="A close up of a logo&#10;&#10;Description automatically generated">
            <a:extLst>
              <a:ext uri="{FF2B5EF4-FFF2-40B4-BE49-F238E27FC236}">
                <a16:creationId xmlns:a16="http://schemas.microsoft.com/office/drawing/2014/main" id="{21EE1CBE-16F2-4A1C-830A-D039789E2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6755">
            <a:off x="5723238" y="8067134"/>
            <a:ext cx="846337" cy="678749"/>
          </a:xfrm>
          <a:prstGeom prst="rect">
            <a:avLst/>
          </a:prstGeom>
        </p:spPr>
      </p:pic>
      <p:pic>
        <p:nvPicPr>
          <p:cNvPr id="66" name="Picture 65" descr="A close up of a logo&#10;&#10;Description automatically generated">
            <a:extLst>
              <a:ext uri="{FF2B5EF4-FFF2-40B4-BE49-F238E27FC236}">
                <a16:creationId xmlns:a16="http://schemas.microsoft.com/office/drawing/2014/main" id="{CB111678-9F3A-4581-8675-8B56C51C6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593" y="5034990"/>
            <a:ext cx="728389" cy="584156"/>
          </a:xfrm>
          <a:prstGeom prst="rect">
            <a:avLst/>
          </a:prstGeom>
        </p:spPr>
      </p:pic>
      <p:pic>
        <p:nvPicPr>
          <p:cNvPr id="67" name="Picture 66" descr="A close up of a logo&#10;&#10;Description automatically generated">
            <a:extLst>
              <a:ext uri="{FF2B5EF4-FFF2-40B4-BE49-F238E27FC236}">
                <a16:creationId xmlns:a16="http://schemas.microsoft.com/office/drawing/2014/main" id="{7874E885-8E7D-4B49-A6E5-7BA8C150F3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794" y="5195110"/>
            <a:ext cx="963633" cy="727139"/>
          </a:xfrm>
          <a:prstGeom prst="rect">
            <a:avLst/>
          </a:prstGeom>
        </p:spPr>
      </p:pic>
      <p:pic>
        <p:nvPicPr>
          <p:cNvPr id="68" name="Picture 67" descr="A close up of a logo&#10;&#10;Description automatically generated">
            <a:extLst>
              <a:ext uri="{FF2B5EF4-FFF2-40B4-BE49-F238E27FC236}">
                <a16:creationId xmlns:a16="http://schemas.microsoft.com/office/drawing/2014/main" id="{73A32993-3C80-40FD-B763-6F6B3147CF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679" y="6044310"/>
            <a:ext cx="920592" cy="694661"/>
          </a:xfrm>
          <a:prstGeom prst="rect">
            <a:avLst/>
          </a:prstGeom>
        </p:spPr>
      </p:pic>
      <p:pic>
        <p:nvPicPr>
          <p:cNvPr id="69" name="Picture 68" descr="A close up of a logo&#10;&#10;Description automatically generated">
            <a:extLst>
              <a:ext uri="{FF2B5EF4-FFF2-40B4-BE49-F238E27FC236}">
                <a16:creationId xmlns:a16="http://schemas.microsoft.com/office/drawing/2014/main" id="{A2C29CF4-BB99-4E4B-BA5F-A76D03E60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4694277" y="5083363"/>
            <a:ext cx="339798" cy="441945"/>
          </a:xfrm>
          <a:prstGeom prst="rect">
            <a:avLst/>
          </a:prstGeom>
        </p:spPr>
      </p:pic>
      <p:pic>
        <p:nvPicPr>
          <p:cNvPr id="70" name="Picture 69" descr="A close up of a logo&#10;&#10;Description automatically generated">
            <a:extLst>
              <a:ext uri="{FF2B5EF4-FFF2-40B4-BE49-F238E27FC236}">
                <a16:creationId xmlns:a16="http://schemas.microsoft.com/office/drawing/2014/main" id="{63EEE54B-FE39-4AEC-8B60-26832DD1F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6998494" y="6696866"/>
            <a:ext cx="458668" cy="596549"/>
          </a:xfrm>
          <a:prstGeom prst="rect">
            <a:avLst/>
          </a:prstGeom>
        </p:spPr>
      </p:pic>
      <p:pic>
        <p:nvPicPr>
          <p:cNvPr id="71" name="Picture 70" descr="A close up of a logo&#10;&#10;Description automatically generated">
            <a:extLst>
              <a:ext uri="{FF2B5EF4-FFF2-40B4-BE49-F238E27FC236}">
                <a16:creationId xmlns:a16="http://schemas.microsoft.com/office/drawing/2014/main" id="{0113BB71-1DDA-42DC-9376-A18F02035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947896" y="6444549"/>
            <a:ext cx="892514" cy="715782"/>
          </a:xfrm>
          <a:prstGeom prst="rect">
            <a:avLst/>
          </a:prstGeom>
        </p:spPr>
      </p:pic>
      <p:pic>
        <p:nvPicPr>
          <p:cNvPr id="72" name="Picture 71" descr="A close up of a logo&#10;&#10;Description automatically generated">
            <a:extLst>
              <a:ext uri="{FF2B5EF4-FFF2-40B4-BE49-F238E27FC236}">
                <a16:creationId xmlns:a16="http://schemas.microsoft.com/office/drawing/2014/main" id="{98DB8D41-7C9C-401B-B7F8-403E8A7A85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6157302" y="6740671"/>
            <a:ext cx="747529" cy="599506"/>
          </a:xfrm>
          <a:prstGeom prst="rect">
            <a:avLst/>
          </a:prstGeom>
        </p:spPr>
      </p:pic>
      <p:pic>
        <p:nvPicPr>
          <p:cNvPr id="73" name="Picture 72" descr="A close up of a logo&#10;&#10;Description automatically generated">
            <a:extLst>
              <a:ext uri="{FF2B5EF4-FFF2-40B4-BE49-F238E27FC236}">
                <a16:creationId xmlns:a16="http://schemas.microsoft.com/office/drawing/2014/main" id="{3C790093-670A-489E-A933-E25E0E827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4721372" y="6251754"/>
            <a:ext cx="604600" cy="384382"/>
          </a:xfrm>
          <a:prstGeom prst="rect">
            <a:avLst/>
          </a:prstGeom>
        </p:spPr>
      </p:pic>
      <p:pic>
        <p:nvPicPr>
          <p:cNvPr id="74" name="Picture 73" descr="A close up of a logo&#10;&#10;Description automatically generated">
            <a:extLst>
              <a:ext uri="{FF2B5EF4-FFF2-40B4-BE49-F238E27FC236}">
                <a16:creationId xmlns:a16="http://schemas.microsoft.com/office/drawing/2014/main" id="{E292F197-728B-4DC2-A601-D1E60EF68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973005" y="5624720"/>
            <a:ext cx="618791" cy="393404"/>
          </a:xfrm>
          <a:prstGeom prst="rect">
            <a:avLst/>
          </a:prstGeom>
        </p:spPr>
      </p:pic>
      <p:pic>
        <p:nvPicPr>
          <p:cNvPr id="75" name="Picture 74" descr="A close up of a logo&#10;&#10;Description automatically generated">
            <a:extLst>
              <a:ext uri="{FF2B5EF4-FFF2-40B4-BE49-F238E27FC236}">
                <a16:creationId xmlns:a16="http://schemas.microsoft.com/office/drawing/2014/main" id="{2F4BBBEB-AF80-40D0-8197-C968FA36A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4740582" y="8426432"/>
            <a:ext cx="1025503" cy="651976"/>
          </a:xfrm>
          <a:prstGeom prst="rect">
            <a:avLst/>
          </a:prstGeom>
        </p:spPr>
      </p:pic>
      <p:pic>
        <p:nvPicPr>
          <p:cNvPr id="76" name="Picture 75" descr="A close up of a logo&#10;&#10;Description automatically generated">
            <a:extLst>
              <a:ext uri="{FF2B5EF4-FFF2-40B4-BE49-F238E27FC236}">
                <a16:creationId xmlns:a16="http://schemas.microsoft.com/office/drawing/2014/main" id="{E22B43B5-F6C9-400C-A5A5-3B990F9FB3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64" y="6962049"/>
            <a:ext cx="877176" cy="661900"/>
          </a:xfrm>
          <a:prstGeom prst="rect">
            <a:avLst/>
          </a:prstGeom>
        </p:spPr>
      </p:pic>
      <p:pic>
        <p:nvPicPr>
          <p:cNvPr id="77" name="Picture 76" descr="A close up of a logo&#10;&#10;Description automatically generated">
            <a:extLst>
              <a:ext uri="{FF2B5EF4-FFF2-40B4-BE49-F238E27FC236}">
                <a16:creationId xmlns:a16="http://schemas.microsoft.com/office/drawing/2014/main" id="{B896CD7E-0CBA-4C72-A4EF-C7BCC21D82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205" y="7258940"/>
            <a:ext cx="426593" cy="321899"/>
          </a:xfrm>
          <a:prstGeom prst="rect">
            <a:avLst/>
          </a:prstGeom>
        </p:spPr>
      </p:pic>
      <p:pic>
        <p:nvPicPr>
          <p:cNvPr id="78" name="Picture 77" descr="A close up of a logo&#10;&#10;Description automatically generated">
            <a:extLst>
              <a:ext uri="{FF2B5EF4-FFF2-40B4-BE49-F238E27FC236}">
                <a16:creationId xmlns:a16="http://schemas.microsoft.com/office/drawing/2014/main" id="{05B69247-A0FB-4ADA-A34B-2D0F4C9E9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47" y="8904622"/>
            <a:ext cx="960955" cy="725118"/>
          </a:xfrm>
          <a:prstGeom prst="rect">
            <a:avLst/>
          </a:prstGeom>
        </p:spPr>
      </p:pic>
      <p:pic>
        <p:nvPicPr>
          <p:cNvPr id="79" name="Picture 78" descr="A close up of a logo&#10;&#10;Description automatically generated">
            <a:extLst>
              <a:ext uri="{FF2B5EF4-FFF2-40B4-BE49-F238E27FC236}">
                <a16:creationId xmlns:a16="http://schemas.microsoft.com/office/drawing/2014/main" id="{8DDE46E5-5F56-42E4-A088-25846D33A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7015711" y="8817714"/>
            <a:ext cx="458668" cy="596549"/>
          </a:xfrm>
          <a:prstGeom prst="rect">
            <a:avLst/>
          </a:prstGeom>
        </p:spPr>
      </p:pic>
      <p:pic>
        <p:nvPicPr>
          <p:cNvPr id="80" name="Picture 79" descr="A close up of a logo&#10;&#10;Description automatically generated">
            <a:extLst>
              <a:ext uri="{FF2B5EF4-FFF2-40B4-BE49-F238E27FC236}">
                <a16:creationId xmlns:a16="http://schemas.microsoft.com/office/drawing/2014/main" id="{F3A847D9-1C2C-4F89-A322-EA461898A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5001838" y="9101913"/>
            <a:ext cx="458668" cy="59654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287B48B-C4EE-4F1B-86ED-843707E083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3103" y="8921401"/>
            <a:ext cx="493819" cy="542591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1806E40-174C-4D55-846E-7DA37EF6E3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4407" y="9150334"/>
            <a:ext cx="627942" cy="51820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76F529F8-1817-4144-9E3B-5AB0799865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5960" y="9316914"/>
            <a:ext cx="627942" cy="51820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B580AAC3-DD44-435F-9064-8F7F671AF0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5037" y="9414458"/>
            <a:ext cx="426757" cy="323116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A2EFC62-60DE-4791-8108-63E24683D8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3041" y="9488180"/>
            <a:ext cx="426757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27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8A942481-CA8B-48E8-8DDF-AC0CC81F1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783336"/>
              </p:ext>
            </p:extLst>
          </p:nvPr>
        </p:nvGraphicFramePr>
        <p:xfrm>
          <a:off x="321277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D3134252-35C7-49E6-B565-A67EAF311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07723"/>
              </p:ext>
            </p:extLst>
          </p:nvPr>
        </p:nvGraphicFramePr>
        <p:xfrm>
          <a:off x="2736850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45E0A193-0C86-408D-9799-90252528E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45932"/>
              </p:ext>
            </p:extLst>
          </p:nvPr>
        </p:nvGraphicFramePr>
        <p:xfrm>
          <a:off x="5152423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98EA8C00-9FF4-46B1-96EE-E94B1589C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343" y="782483"/>
            <a:ext cx="2517653" cy="1823973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421ADCBA-126D-44DD-988D-22FEB4847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6147" y="2606456"/>
            <a:ext cx="2517653" cy="1823973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517ED140-F102-4AAA-84FD-A38CD4977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47" y="4341062"/>
            <a:ext cx="2517653" cy="1823973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83F79014-909C-495D-8EFE-E93354AE9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6147" y="6092952"/>
            <a:ext cx="2517653" cy="1823973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379A6405-61A0-4F40-826F-3E826BC28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946" y="7847876"/>
            <a:ext cx="2517653" cy="1823973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ABA5E4AB-CF83-4274-B7E5-088042D24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17" y="782483"/>
            <a:ext cx="2651765" cy="8933018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946B59DA-301D-4A22-95EA-1A516EE4E6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7" y="5664200"/>
            <a:ext cx="2250976" cy="3916518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756AB6C0-41C3-4768-AE22-8E0B423010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92" y="1001589"/>
            <a:ext cx="2034930" cy="3089835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53E361A2-8D64-4D2D-98D6-8B92853357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91" y="4254813"/>
            <a:ext cx="2216846" cy="140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85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0151EA4E-F903-4CCA-9FEA-1D932B21255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97" y="228600"/>
            <a:ext cx="6834418" cy="960120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E6E9D6F-46DD-4EB2-9676-DDA5E86B7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516456"/>
              </p:ext>
            </p:extLst>
          </p:nvPr>
        </p:nvGraphicFramePr>
        <p:xfrm>
          <a:off x="534985" y="391810"/>
          <a:ext cx="6702430" cy="6400800"/>
        </p:xfrm>
        <a:graphic>
          <a:graphicData uri="http://schemas.openxmlformats.org/drawingml/2006/table">
            <a:tbl>
              <a:tblPr/>
              <a:tblGrid>
                <a:gridCol w="478745">
                  <a:extLst>
                    <a:ext uri="{9D8B030D-6E8A-4147-A177-3AD203B41FA5}">
                      <a16:colId xmlns:a16="http://schemas.microsoft.com/office/drawing/2014/main" val="919821925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200148665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1279850470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74345738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755795507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152373056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67631317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612890916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030815404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2062860297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467462457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3240866366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87760988"/>
                    </a:ext>
                  </a:extLst>
                </a:gridCol>
                <a:gridCol w="478745">
                  <a:extLst>
                    <a:ext uri="{9D8B030D-6E8A-4147-A177-3AD203B41FA5}">
                      <a16:colId xmlns:a16="http://schemas.microsoft.com/office/drawing/2014/main" val="1345898429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90770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3466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01207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4938933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4297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988075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966133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394457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88061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000405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705338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697144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8648593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07996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80AB6DA-9A11-4749-97B6-0191FCD75214}"/>
              </a:ext>
            </a:extLst>
          </p:cNvPr>
          <p:cNvSpPr txBox="1"/>
          <p:nvPr/>
        </p:nvSpPr>
        <p:spPr>
          <a:xfrm>
            <a:off x="1066800" y="7242244"/>
            <a:ext cx="7099300" cy="5632311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afraid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apparition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bloodcurdling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broomstick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casket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chilling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coffin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darkness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eerie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fog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frighten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ghoul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hobgoblin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lantern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moonlight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nightmare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October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scream</a:t>
            </a:r>
          </a:p>
        </p:txBody>
      </p:sp>
    </p:spTree>
    <p:extLst>
      <p:ext uri="{BB962C8B-B14F-4D97-AF65-F5344CB8AC3E}">
        <p14:creationId xmlns:p14="http://schemas.microsoft.com/office/powerpoint/2010/main" val="1622155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92F431-177A-454A-B69D-E0A62385CCA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317" y="0"/>
            <a:ext cx="5203483" cy="44636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352169" y="247551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</a:t>
            </a:r>
            <a:r>
              <a:rPr lang="en-US" sz="3200" dirty="0" err="1">
                <a:latin typeface="Bebas Neue" panose="020B0606020202050201" pitchFamily="34" charset="0"/>
              </a:rPr>
              <a:t>mr.</a:t>
            </a:r>
            <a:r>
              <a:rPr lang="en-US" sz="3200" dirty="0">
                <a:latin typeface="Bebas Neue" panose="020B0606020202050201" pitchFamily="34" charset="0"/>
              </a:rPr>
              <a:t> bones get to the candy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29CAE0-9AC7-4378-8186-9EB768EC7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442" y="3005217"/>
            <a:ext cx="5217515" cy="5217515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A5063A-627C-48EA-B9EB-D56E7E676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7" y="997528"/>
            <a:ext cx="1638113" cy="285018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BA51B4F-DE46-4E52-ABBC-5D31AE037C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96245" y="8387934"/>
            <a:ext cx="1488203" cy="144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62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611985B-2501-466A-9190-0865F5067E5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44503"/>
            <a:ext cx="7039232" cy="53116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352169" y="247551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Crossword puzzle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839501-34AA-4ED2-833C-E790901CC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611971"/>
              </p:ext>
            </p:extLst>
          </p:nvPr>
        </p:nvGraphicFramePr>
        <p:xfrm>
          <a:off x="352168" y="1049592"/>
          <a:ext cx="7039232" cy="5389312"/>
        </p:xfrm>
        <a:graphic>
          <a:graphicData uri="http://schemas.openxmlformats.org/drawingml/2006/table">
            <a:tbl>
              <a:tblPr/>
              <a:tblGrid>
                <a:gridCol w="439952">
                  <a:extLst>
                    <a:ext uri="{9D8B030D-6E8A-4147-A177-3AD203B41FA5}">
                      <a16:colId xmlns:a16="http://schemas.microsoft.com/office/drawing/2014/main" val="3059685227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787605061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2091097171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1840804414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2265723044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653288290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524749537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2716668173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641458323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4020429387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1384397720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645660034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91398473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1585994466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373027675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040965715"/>
                    </a:ext>
                  </a:extLst>
                </a:gridCol>
              </a:tblGrid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901405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36504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570455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433896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116622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153221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36338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956400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26175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469063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02508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601083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337263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670008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158537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76690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85F4E683-1554-4C37-B269-260462700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7118212"/>
            <a:ext cx="6629400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Life after death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witches say when casting a spell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bunch of treats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long piece of clothing vampires often wear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12.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ride with hay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magic intention cast by witches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male witch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large stone placed at the head of a grave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An apparition that was at the opera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Where dead people are buried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we call the ghost of a dead person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To frighten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874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C9C0E02C-2F36-4098-B8ED-F570B132B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D4C9DC-B072-4A0C-AA5B-5DCF5BD1530A}"/>
              </a:ext>
            </a:extLst>
          </p:cNvPr>
          <p:cNvSpPr txBox="1"/>
          <p:nvPr/>
        </p:nvSpPr>
        <p:spPr>
          <a:xfrm>
            <a:off x="1520454" y="2082209"/>
            <a:ext cx="5023883" cy="286015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629032"/>
              </a:avLst>
            </a:prstTxWarp>
            <a:spAutoFit/>
          </a:bodyPr>
          <a:lstStyle/>
          <a:p>
            <a:pPr algn="ctr"/>
            <a:r>
              <a:rPr lang="en-US" sz="9600" dirty="0">
                <a:ln w="19050">
                  <a:solidFill>
                    <a:schemeClr val="tx1"/>
                  </a:solidFill>
                </a:ln>
                <a:noFill/>
                <a:latin typeface="Bebas Neue" panose="020B0606020202050201" pitchFamily="34" charset="0"/>
              </a:rPr>
              <a:t>Happy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6CCD8E7-4651-4EBD-B3C3-6F5B48A8B4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90" y="2417453"/>
            <a:ext cx="5474219" cy="34803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535630-0481-4F09-93DA-247A321FBF1C}"/>
              </a:ext>
            </a:extLst>
          </p:cNvPr>
          <p:cNvSpPr txBox="1"/>
          <p:nvPr/>
        </p:nvSpPr>
        <p:spPr>
          <a:xfrm>
            <a:off x="1520454" y="6071287"/>
            <a:ext cx="5023883" cy="1569660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en-US" sz="9600" dirty="0">
                <a:ln w="19050">
                  <a:solidFill>
                    <a:schemeClr val="tx1"/>
                  </a:solidFill>
                </a:ln>
                <a:noFill/>
                <a:latin typeface="Bebas Neue" panose="020B0606020202050201" pitchFamily="34" charset="0"/>
              </a:rPr>
              <a:t>halloween</a:t>
            </a:r>
          </a:p>
        </p:txBody>
      </p:sp>
    </p:spTree>
    <p:extLst>
      <p:ext uri="{BB962C8B-B14F-4D97-AF65-F5344CB8AC3E}">
        <p14:creationId xmlns:p14="http://schemas.microsoft.com/office/powerpoint/2010/main" val="1789537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365DE00-A108-4DA5-9E7A-93345F701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7" y="1257301"/>
            <a:ext cx="6325016" cy="7111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ghost get back to the grave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B4B513-2C5B-4197-B34E-55766DB92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118" y="2835317"/>
            <a:ext cx="5058163" cy="5058163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1DD10ECD-A231-4D08-B4D2-A2BD2A77A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9" y="941406"/>
            <a:ext cx="1090418" cy="201738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E32F492-2F24-40DA-B781-B53721F70B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533" y="8133237"/>
            <a:ext cx="1731267" cy="169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370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E2270FF1-79CC-4064-8B2D-B4B838ECC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265355"/>
              </p:ext>
            </p:extLst>
          </p:nvPr>
        </p:nvGraphicFramePr>
        <p:xfrm>
          <a:off x="326040" y="695325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B5676271-5247-456A-8E58-335C60908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541388"/>
              </p:ext>
            </p:extLst>
          </p:nvPr>
        </p:nvGraphicFramePr>
        <p:xfrm>
          <a:off x="2150332" y="695325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89C3E3BA-7AD9-4CC9-A414-ED369FC69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075404"/>
              </p:ext>
            </p:extLst>
          </p:nvPr>
        </p:nvGraphicFramePr>
        <p:xfrm>
          <a:off x="3945858" y="695325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5FCB04CF-3E92-4624-9174-AB5D948EC6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301185"/>
              </p:ext>
            </p:extLst>
          </p:nvPr>
        </p:nvGraphicFramePr>
        <p:xfrm>
          <a:off x="5741385" y="685800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1" name="Table 4">
            <a:extLst>
              <a:ext uri="{FF2B5EF4-FFF2-40B4-BE49-F238E27FC236}">
                <a16:creationId xmlns:a16="http://schemas.microsoft.com/office/drawing/2014/main" id="{1253A806-71B2-4A67-99A0-155D4F3EB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4056"/>
              </p:ext>
            </p:extLst>
          </p:nvPr>
        </p:nvGraphicFramePr>
        <p:xfrm>
          <a:off x="326039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2" name="Table 4">
            <a:extLst>
              <a:ext uri="{FF2B5EF4-FFF2-40B4-BE49-F238E27FC236}">
                <a16:creationId xmlns:a16="http://schemas.microsoft.com/office/drawing/2014/main" id="{1BC52096-9192-4685-BCBD-3A2B3ABFA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289542"/>
              </p:ext>
            </p:extLst>
          </p:nvPr>
        </p:nvGraphicFramePr>
        <p:xfrm>
          <a:off x="2162074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3" name="Table 4">
            <a:extLst>
              <a:ext uri="{FF2B5EF4-FFF2-40B4-BE49-F238E27FC236}">
                <a16:creationId xmlns:a16="http://schemas.microsoft.com/office/drawing/2014/main" id="{6C95E6BB-C06A-4BD4-9276-7B65FF32A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882670"/>
              </p:ext>
            </p:extLst>
          </p:nvPr>
        </p:nvGraphicFramePr>
        <p:xfrm>
          <a:off x="3945858" y="5123938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4" name="Table 4">
            <a:extLst>
              <a:ext uri="{FF2B5EF4-FFF2-40B4-BE49-F238E27FC236}">
                <a16:creationId xmlns:a16="http://schemas.microsoft.com/office/drawing/2014/main" id="{7FE629B8-A209-4118-913F-920DA7982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161110"/>
              </p:ext>
            </p:extLst>
          </p:nvPr>
        </p:nvGraphicFramePr>
        <p:xfrm>
          <a:off x="5751932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C247CE4-BD16-4383-AB9C-D93BCF8F6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57" y="3294868"/>
            <a:ext cx="1464568" cy="143521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1E4A465C-FD1C-4EEC-8813-078D9966A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02" y="910584"/>
            <a:ext cx="1704975" cy="2489967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AAA6C3FC-45D9-4CD4-A207-85F51E51FC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64" y="891195"/>
            <a:ext cx="1580603" cy="3869525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B2E3A1CE-32CF-44AD-972A-3A76F860C7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88" y="1391434"/>
            <a:ext cx="1625570" cy="30669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145AF1D-1A3B-41DA-8A83-FA86C07FF0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2" y="782484"/>
            <a:ext cx="1732155" cy="39782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BEBE8A1-C375-4527-B5B9-50D77D0929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982" y="5197879"/>
            <a:ext cx="1664467" cy="409181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7A6A19C-A102-4BB4-A41B-1237403500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544" y="5316522"/>
            <a:ext cx="1885348" cy="4004054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BD381EA9-6C1A-45F8-92B5-68A1A325F4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190" y="5228762"/>
            <a:ext cx="1532492" cy="1364682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0794E5DF-8238-422E-B75F-7A77354565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825" y="6778629"/>
            <a:ext cx="1647184" cy="2356761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B02466FD-92BB-4EA2-AC5C-0FFFEE07F5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44" y="5178468"/>
            <a:ext cx="1385163" cy="12350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2F32586-9F09-4E1B-B564-6D8793D708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059" y="6601514"/>
            <a:ext cx="1383912" cy="123759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E2AFD08-E9C1-43E5-8A7E-321E320B3DF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059" y="7995822"/>
            <a:ext cx="1383912" cy="123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876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1D352700-28E5-4DF9-9406-A19F92AC961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06" y="1921532"/>
            <a:ext cx="6984188" cy="63257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Dracula get to his coffin before the sun comes up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D432F2-CD02-4CEC-8078-C82417208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799" y="3054927"/>
            <a:ext cx="5022405" cy="50224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0EB663-68D5-4F07-858A-72D78953B4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492" y="1347355"/>
            <a:ext cx="1717106" cy="25565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E1E54D1-5D2B-4FD6-AAE1-546CD82D13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96" y="8056418"/>
            <a:ext cx="1957963" cy="177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690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85C3F74-A55D-4B2D-AA9D-98CED5B50E5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68998"/>
            <a:ext cx="7277100" cy="6557682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F928C00-1863-4FDD-97BC-8334D15BF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740806"/>
              </p:ext>
            </p:extLst>
          </p:nvPr>
        </p:nvGraphicFramePr>
        <p:xfrm>
          <a:off x="534984" y="368998"/>
          <a:ext cx="6702432" cy="6339840"/>
        </p:xfrm>
        <a:graphic>
          <a:graphicData uri="http://schemas.openxmlformats.org/drawingml/2006/table">
            <a:tbl>
              <a:tblPr/>
              <a:tblGrid>
                <a:gridCol w="418902">
                  <a:extLst>
                    <a:ext uri="{9D8B030D-6E8A-4147-A177-3AD203B41FA5}">
                      <a16:colId xmlns:a16="http://schemas.microsoft.com/office/drawing/2014/main" val="1760410269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4108352417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2174228394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2010369596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462202194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2593369422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4281429102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3626995114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2462135682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2837689974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4255675752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1451216189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1516903441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4259633757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529187347"/>
                    </a:ext>
                  </a:extLst>
                </a:gridCol>
                <a:gridCol w="418902">
                  <a:extLst>
                    <a:ext uri="{9D8B030D-6E8A-4147-A177-3AD203B41FA5}">
                      <a16:colId xmlns:a16="http://schemas.microsoft.com/office/drawing/2014/main" val="2681919834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984695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88735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32573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180715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091075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451830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75467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68912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755237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2357966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77550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76950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28347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x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56955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887854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26550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EDF9974-44F8-43FD-972D-C37E2C607508}"/>
              </a:ext>
            </a:extLst>
          </p:cNvPr>
          <p:cNvSpPr txBox="1"/>
          <p:nvPr/>
        </p:nvSpPr>
        <p:spPr>
          <a:xfrm>
            <a:off x="839784" y="6956362"/>
            <a:ext cx="6792916" cy="5909310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 err="1">
                <a:latin typeface="Bebas Neue" panose="020B0606020202050201" pitchFamily="34" charset="0"/>
              </a:rPr>
              <a:t>AllHallowsEve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Costume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Darkness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Decorations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Disguise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Night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Shadows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Superstition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Vampire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Warlock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Werewolf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Goodies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Goblin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Villain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Extraterrestrial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Shapeshifter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Frankenstein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Scary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Horrify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Crypt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Creeping</a:t>
            </a:r>
          </a:p>
        </p:txBody>
      </p:sp>
    </p:spTree>
    <p:extLst>
      <p:ext uri="{BB962C8B-B14F-4D97-AF65-F5344CB8AC3E}">
        <p14:creationId xmlns:p14="http://schemas.microsoft.com/office/powerpoint/2010/main" val="4094271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13EB0E26-B977-43B2-BEE8-2CC0057E8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C667EF-E846-4D39-84FD-BFA75455B152}"/>
              </a:ext>
            </a:extLst>
          </p:cNvPr>
          <p:cNvSpPr txBox="1"/>
          <p:nvPr/>
        </p:nvSpPr>
        <p:spPr>
          <a:xfrm>
            <a:off x="3604437" y="1127051"/>
            <a:ext cx="3200400" cy="1569660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en-US" sz="9600" dirty="0">
                <a:ln w="19050">
                  <a:solidFill>
                    <a:schemeClr val="tx1"/>
                  </a:solidFill>
                </a:ln>
                <a:noFill/>
                <a:latin typeface="Bebas Neue" panose="020B0606020202050201" pitchFamily="34" charset="0"/>
              </a:rPr>
              <a:t>boo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37178B2-D609-4B28-A00A-E4B498420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8235">
            <a:off x="4111646" y="2669250"/>
            <a:ext cx="2918788" cy="38936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B78042-C5C0-4559-8F04-C5E729D698D0}"/>
              </a:ext>
            </a:extLst>
          </p:cNvPr>
          <p:cNvSpPr txBox="1"/>
          <p:nvPr/>
        </p:nvSpPr>
        <p:spPr>
          <a:xfrm rot="749295">
            <a:off x="884626" y="2892506"/>
            <a:ext cx="3200400" cy="3046988"/>
          </a:xfrm>
          <a:prstGeom prst="rect">
            <a:avLst/>
          </a:prstGeom>
          <a:noFill/>
        </p:spPr>
        <p:txBody>
          <a:bodyPr wrap="square" rtlCol="0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9600" dirty="0">
                <a:ln w="19050">
                  <a:solidFill>
                    <a:schemeClr val="tx1"/>
                  </a:solidFill>
                </a:ln>
                <a:noFill/>
                <a:latin typeface="Bebas Neue" panose="020B0606020202050201" pitchFamily="34" charset="0"/>
              </a:rPr>
              <a:t>To</a:t>
            </a:r>
          </a:p>
          <a:p>
            <a:pPr algn="ctr"/>
            <a:r>
              <a:rPr lang="en-US" sz="9600" dirty="0">
                <a:ln w="19050">
                  <a:solidFill>
                    <a:schemeClr val="tx1"/>
                  </a:solidFill>
                </a:ln>
                <a:noFill/>
                <a:latin typeface="Bebas Neue" panose="020B0606020202050201" pitchFamily="34" charset="0"/>
              </a:rPr>
              <a:t>you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4B096856-F7BD-4A73-9EF8-71E767BFC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67" y="5310869"/>
            <a:ext cx="1638823" cy="3897674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8014D87D-3169-48A4-B85B-277D8B4793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087" y="7115700"/>
            <a:ext cx="2084264" cy="204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011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578ED55-49A9-47BD-9AA1-B49FED811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28600"/>
            <a:ext cx="72771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817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9051621-6E58-48B6-9DF3-B1BC204D9FE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7" y="642153"/>
            <a:ext cx="6788914" cy="6283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Crossword puzzle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6C3137-0A57-4A03-9716-A75598CCF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043503"/>
              </p:ext>
            </p:extLst>
          </p:nvPr>
        </p:nvGraphicFramePr>
        <p:xfrm>
          <a:off x="380999" y="978196"/>
          <a:ext cx="7045544" cy="5188689"/>
        </p:xfrm>
        <a:graphic>
          <a:graphicData uri="http://schemas.openxmlformats.org/drawingml/2006/table">
            <a:tbl>
              <a:tblPr/>
              <a:tblGrid>
                <a:gridCol w="328930">
                  <a:extLst>
                    <a:ext uri="{9D8B030D-6E8A-4147-A177-3AD203B41FA5}">
                      <a16:colId xmlns:a16="http://schemas.microsoft.com/office/drawing/2014/main" val="3018561677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87301861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905297272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843080475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928653594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4164582969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619551017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521967611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449214683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80726672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411094120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290056324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2477428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8115996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48523487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484420639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034004481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772501055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449443943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484523338"/>
                    </a:ext>
                  </a:extLst>
                </a:gridCol>
              </a:tblGrid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097193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846847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977384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028013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966956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553137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917939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950348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405080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979395"/>
                  </a:ext>
                </a:extLst>
              </a:tr>
              <a:tr h="471699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33895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056978C7-6226-4F58-AFF4-3CB49AD78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709" y="6403690"/>
            <a:ext cx="6616700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color of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Another name for a coffin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Might feel this when things go bump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transparent ghost that appears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Hope he is not hiding under your bed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Collects the dead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When something is unsettling, it is said to be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scary, bad dream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Made of wax and provides light when lit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wailing ghost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season that comes before winter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72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5FF3B-6DE3-44B7-BD83-005B0632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2" y="1928384"/>
            <a:ext cx="6703695" cy="1944159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latin typeface="Bebas Neue" panose="020B0606020202050201" pitchFamily="34" charset="0"/>
              </a:rPr>
              <a:t>Puzzles Solved</a:t>
            </a:r>
          </a:p>
        </p:txBody>
      </p:sp>
    </p:spTree>
    <p:extLst>
      <p:ext uri="{BB962C8B-B14F-4D97-AF65-F5344CB8AC3E}">
        <p14:creationId xmlns:p14="http://schemas.microsoft.com/office/powerpoint/2010/main" val="2016940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365DE00-A108-4DA5-9E7A-93345F701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7" y="1257301"/>
            <a:ext cx="6325016" cy="7111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ghost get back to the grave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1DD10ECD-A231-4D08-B4D2-A2BD2A77AD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9" y="941406"/>
            <a:ext cx="1090418" cy="201738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E32F492-2F24-40DA-B781-B53721F70B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533" y="8133237"/>
            <a:ext cx="1731267" cy="1696563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9497C2D-A5F6-4185-8923-3ED5CE069D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87" y="2598011"/>
            <a:ext cx="5308026" cy="530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429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B06F9FB-F0BA-4E0F-8366-1B2D953C0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194155"/>
              </p:ext>
            </p:extLst>
          </p:nvPr>
        </p:nvGraphicFramePr>
        <p:xfrm>
          <a:off x="640492" y="2628900"/>
          <a:ext cx="3657600" cy="6325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APPARITION</a:t>
                      </a:r>
                    </a:p>
                  </a:txBody>
                  <a:tcPr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BLACK CAT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BONES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COFFIN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0127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COSTUME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EYEBALLS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68640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FEAR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88571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FRIGHT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656684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GHOST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478562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GRAVESTONE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581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1288192" y="903975"/>
            <a:ext cx="7191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ebas Neue" panose="020B0606020202050201" pitchFamily="34" charset="0"/>
              </a:rPr>
              <a:t>Write these Halloween words 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4114800" y="1307231"/>
            <a:ext cx="3657600" cy="193899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Black cat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Eyeballs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Fright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Gravestone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Ghost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Fear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Costume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Coffin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Bones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apparition</a:t>
            </a:r>
          </a:p>
        </p:txBody>
      </p:sp>
    </p:spTree>
    <p:extLst>
      <p:ext uri="{BB962C8B-B14F-4D97-AF65-F5344CB8AC3E}">
        <p14:creationId xmlns:p14="http://schemas.microsoft.com/office/powerpoint/2010/main" val="34265541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47D2A7D2-344C-4E1F-A634-13D86BDF5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527" y="1924049"/>
            <a:ext cx="1294223" cy="29262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6071EA-A1A3-40C1-8F79-093A8EAB3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802" y="2190749"/>
            <a:ext cx="1573901" cy="26595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E4885DD-0F56-41EC-82A5-FD228F4A46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85" y="895027"/>
            <a:ext cx="2586080" cy="3460359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07614C87-B7A8-4F0B-A48F-D06AB72F9E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63" y="2619144"/>
            <a:ext cx="973120" cy="953613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4BC30575-A023-4DF4-8549-AACA679988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861" y="3981266"/>
            <a:ext cx="782454" cy="10098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F5A6A3-883D-4232-B640-D0FD3959F0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689236" y="5347562"/>
            <a:ext cx="2584928" cy="34567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4D1A76-7840-4A49-A730-8871DAE5AD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96520" y="6436233"/>
            <a:ext cx="1292464" cy="292633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B7EEE00-876F-4961-A786-EFCD55F1FD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8984" y="6606957"/>
            <a:ext cx="1572904" cy="2664183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9F90C4EC-4B25-417F-A2FB-099532ADCF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236">
            <a:off x="496520" y="5375195"/>
            <a:ext cx="949189" cy="969618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47A9CB75-1863-4DF1-92BA-6A52B11204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111" y="6606957"/>
            <a:ext cx="1134125" cy="14637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4439490-AD36-4804-B053-C589930F0FF2}"/>
              </a:ext>
            </a:extLst>
          </p:cNvPr>
          <p:cNvSpPr/>
          <p:nvPr/>
        </p:nvSpPr>
        <p:spPr>
          <a:xfrm>
            <a:off x="114300" y="5199924"/>
            <a:ext cx="1887425" cy="12349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41C6FE8-2884-49FA-862B-597AAE3E5487}"/>
              </a:ext>
            </a:extLst>
          </p:cNvPr>
          <p:cNvSpPr/>
          <p:nvPr/>
        </p:nvSpPr>
        <p:spPr>
          <a:xfrm>
            <a:off x="224092" y="6456235"/>
            <a:ext cx="1887425" cy="31272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10836F1-D0BB-4E18-8B9A-973538567064}"/>
              </a:ext>
            </a:extLst>
          </p:cNvPr>
          <p:cNvSpPr/>
          <p:nvPr/>
        </p:nvSpPr>
        <p:spPr>
          <a:xfrm>
            <a:off x="1739164" y="6531866"/>
            <a:ext cx="1887425" cy="29263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F48F9C7-1F0A-4C9E-9F57-774B320DC125}"/>
              </a:ext>
            </a:extLst>
          </p:cNvPr>
          <p:cNvSpPr/>
          <p:nvPr/>
        </p:nvSpPr>
        <p:spPr>
          <a:xfrm>
            <a:off x="3294765" y="6490464"/>
            <a:ext cx="1887425" cy="17645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7F90041-E1B2-4E11-AEC9-0CD53F6078F9}"/>
              </a:ext>
            </a:extLst>
          </p:cNvPr>
          <p:cNvSpPr/>
          <p:nvPr/>
        </p:nvSpPr>
        <p:spPr>
          <a:xfrm>
            <a:off x="4438430" y="5301540"/>
            <a:ext cx="2835734" cy="36519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01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nedrawing, map&#10;&#10;Description automatically generated">
            <a:extLst>
              <a:ext uri="{FF2B5EF4-FFF2-40B4-BE49-F238E27FC236}">
                <a16:creationId xmlns:a16="http://schemas.microsoft.com/office/drawing/2014/main" id="{593CDFFF-153D-46BD-84C8-867C20AB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78" y="2700483"/>
            <a:ext cx="6005034" cy="73579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2EDAA8-84A0-49B7-9BF3-90387BFA3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6700" y="6318249"/>
            <a:ext cx="2159634" cy="3215409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FEF68150-E4D4-4D14-9EF7-7D1C5A8E98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905" y="519438"/>
            <a:ext cx="2159634" cy="162961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1D97AD7-563C-4882-8C83-0182335A3A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41811">
            <a:off x="471112" y="341026"/>
            <a:ext cx="1944588" cy="198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041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D687675F-423D-4E7D-B706-78A94CFB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7581900" cy="1005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Halloween Crossword puzzle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A15F8B-E9FC-4271-A3E2-5A6646A87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797064"/>
              </p:ext>
            </p:extLst>
          </p:nvPr>
        </p:nvGraphicFramePr>
        <p:xfrm>
          <a:off x="1582005" y="1274348"/>
          <a:ext cx="5283204" cy="5193792"/>
        </p:xfrm>
        <a:graphic>
          <a:graphicData uri="http://schemas.openxmlformats.org/drawingml/2006/table">
            <a:tbl>
              <a:tblPr/>
              <a:tblGrid>
                <a:gridCol w="440267">
                  <a:extLst>
                    <a:ext uri="{9D8B030D-6E8A-4147-A177-3AD203B41FA5}">
                      <a16:colId xmlns:a16="http://schemas.microsoft.com/office/drawing/2014/main" val="3763567937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2113254568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1853374673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224132665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1766063018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565797767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2684427515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043323250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733974160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4263133805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898653527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529685518"/>
                    </a:ext>
                  </a:extLst>
                </a:gridCol>
              </a:tblGrid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101662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084340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180899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338824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664587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515938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98065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805249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78187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80111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376133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93521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04227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429516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241336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 err="1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  <a:endParaRPr lang="en-US" sz="1400" b="0" dirty="0"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930012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C604D29-BFB1-4D9E-9AED-4FAACC2E4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" y="6468140"/>
            <a:ext cx="4495800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 What you trick-or-treat to get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7. Superstition says not to have this cross your path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 Howls at the moon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 Dracula sleeps in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11. or Treat!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Open the tomb and find this wrapped in bandages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 Bob for these in water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 "I want to suck your blood"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 Mr. Bones is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 A witch puts her potions in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 Haunts houses and </a:t>
            </a:r>
            <a:r>
              <a:rPr kumimoji="0" lang="en-US" altLang="en-US" sz="14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cemetaries</a:t>
            </a: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6289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Halloween fun finds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70" y="8015438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5970482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3925526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1911758"/>
            <a:ext cx="7132938" cy="1847248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4DA8B68-E3D2-452E-B497-45ABEE08A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3" y="1987100"/>
            <a:ext cx="1731268" cy="1696564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A11EA141-0999-4E56-96E6-5F5C067D9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964" y="1987099"/>
            <a:ext cx="1184896" cy="1551943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08D474E2-AA7D-438A-BCD5-14F2BA52BE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375" y="1959893"/>
            <a:ext cx="1449483" cy="17509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29B62C-CFD5-41C8-B96E-A6DDE692E3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3676" y="1988829"/>
            <a:ext cx="1731414" cy="1694835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F125E690-052B-4F01-B2BF-A1D5827C9E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3" y="3953544"/>
            <a:ext cx="968169" cy="1791212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B1ACEB71-BC80-43FA-A773-BD4EBAD8C6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20" y="4303752"/>
            <a:ext cx="2162280" cy="13746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867BFD5-8165-4D71-83CE-A2C81C0DF8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5694" y="3993126"/>
            <a:ext cx="969348" cy="1786283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6B55ED75-FCFC-4B79-B9CD-4CEC5DDB19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152" y="4223387"/>
            <a:ext cx="1814327" cy="1455061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B4898AB0-11BC-4296-AA0C-E764261C5E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3" y="6083656"/>
            <a:ext cx="2099184" cy="1683512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662F754-EDCF-4F51-9E0B-D8B251B45A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604" y="5970482"/>
            <a:ext cx="705615" cy="1806351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7CA0C52F-99AA-4B79-B6B6-996AC268369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635" y="6083656"/>
            <a:ext cx="1070564" cy="1606829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B5829526-FBB4-4728-BA5B-1878607D2B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67" y="6662549"/>
            <a:ext cx="1782045" cy="102793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A1FB618-3D1E-4891-A6F7-4C911BAD0E0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46538" y="5988771"/>
            <a:ext cx="707197" cy="1810669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E5BD0D57-CCD2-48B4-9F0B-CC2DCA84B7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47" y="8146284"/>
            <a:ext cx="707853" cy="1683513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F402DF20-4952-4ABC-8DC5-9EBF2817587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00" y="8386018"/>
            <a:ext cx="1595654" cy="1204049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094B9E11-DC73-4FA1-8C83-C3F0285F9C1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4413">
            <a:off x="2773783" y="8346391"/>
            <a:ext cx="1416872" cy="128330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2FE3038-91DC-4D07-9287-C1B6D69E7E4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162204" y="8089907"/>
            <a:ext cx="707197" cy="168264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86FA82B-593D-4220-909B-415AF71006A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93561" y="8389051"/>
            <a:ext cx="1597290" cy="1201016"/>
          </a:xfrm>
          <a:prstGeom prst="rect">
            <a:avLst/>
          </a:prstGeom>
        </p:spPr>
      </p:pic>
      <p:pic>
        <p:nvPicPr>
          <p:cNvPr id="63" name="Picture 62" descr="A close up of a logo&#10;&#10;Description automatically generated">
            <a:extLst>
              <a:ext uri="{FF2B5EF4-FFF2-40B4-BE49-F238E27FC236}">
                <a16:creationId xmlns:a16="http://schemas.microsoft.com/office/drawing/2014/main" id="{56BEF726-8691-4CE6-AF49-03D7011586D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4468" y="8141701"/>
            <a:ext cx="814175" cy="168264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3B174BF-D9FE-4BA9-9B6A-78BC42C57FD8}"/>
              </a:ext>
            </a:extLst>
          </p:cNvPr>
          <p:cNvSpPr/>
          <p:nvPr/>
        </p:nvSpPr>
        <p:spPr>
          <a:xfrm>
            <a:off x="592833" y="1959893"/>
            <a:ext cx="1796313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189266B-CEFB-4267-96CD-8D30A6586516}"/>
              </a:ext>
            </a:extLst>
          </p:cNvPr>
          <p:cNvSpPr/>
          <p:nvPr/>
        </p:nvSpPr>
        <p:spPr>
          <a:xfrm>
            <a:off x="5668962" y="1844120"/>
            <a:ext cx="1796313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E68CAC8-03DA-4F03-867C-10D785C13679}"/>
              </a:ext>
            </a:extLst>
          </p:cNvPr>
          <p:cNvSpPr/>
          <p:nvPr/>
        </p:nvSpPr>
        <p:spPr>
          <a:xfrm>
            <a:off x="275254" y="3799767"/>
            <a:ext cx="1796313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93B9A63-C152-4FCF-B83E-42442C1D0FEB}"/>
              </a:ext>
            </a:extLst>
          </p:cNvPr>
          <p:cNvSpPr/>
          <p:nvPr/>
        </p:nvSpPr>
        <p:spPr>
          <a:xfrm>
            <a:off x="3653196" y="3810004"/>
            <a:ext cx="1796313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DCC89A-4848-4745-8156-4FBC1BD91C73}"/>
              </a:ext>
            </a:extLst>
          </p:cNvPr>
          <p:cNvSpPr/>
          <p:nvPr/>
        </p:nvSpPr>
        <p:spPr>
          <a:xfrm>
            <a:off x="259493" y="7881499"/>
            <a:ext cx="1124808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95BF7AF-CE78-4854-BBE9-ACE7D7FFC186}"/>
              </a:ext>
            </a:extLst>
          </p:cNvPr>
          <p:cNvSpPr/>
          <p:nvPr/>
        </p:nvSpPr>
        <p:spPr>
          <a:xfrm>
            <a:off x="6093399" y="6009614"/>
            <a:ext cx="1501880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6EDC51D-8091-4B1A-A399-CA1C31DAE397}"/>
              </a:ext>
            </a:extLst>
          </p:cNvPr>
          <p:cNvSpPr/>
          <p:nvPr/>
        </p:nvSpPr>
        <p:spPr>
          <a:xfrm>
            <a:off x="2306337" y="5973347"/>
            <a:ext cx="1796313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D3617C8-BB65-4C0A-AB92-665A87A127A8}"/>
              </a:ext>
            </a:extLst>
          </p:cNvPr>
          <p:cNvSpPr/>
          <p:nvPr/>
        </p:nvSpPr>
        <p:spPr>
          <a:xfrm>
            <a:off x="3866704" y="7861916"/>
            <a:ext cx="1124808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63D10ED-E086-489C-98E4-C611CFBED5E3}"/>
              </a:ext>
            </a:extLst>
          </p:cNvPr>
          <p:cNvSpPr/>
          <p:nvPr/>
        </p:nvSpPr>
        <p:spPr>
          <a:xfrm>
            <a:off x="1441974" y="7841158"/>
            <a:ext cx="1124808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77E64CD-AC35-47D5-A696-C98C734507F9}"/>
              </a:ext>
            </a:extLst>
          </p:cNvPr>
          <p:cNvSpPr/>
          <p:nvPr/>
        </p:nvSpPr>
        <p:spPr>
          <a:xfrm>
            <a:off x="5012692" y="7921448"/>
            <a:ext cx="1124808" cy="2033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675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041AE8D1-ED1E-4F06-A49B-1523EF164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620572"/>
              </p:ext>
            </p:extLst>
          </p:nvPr>
        </p:nvGraphicFramePr>
        <p:xfrm>
          <a:off x="838202" y="3997956"/>
          <a:ext cx="4140200" cy="5161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2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1.GRAVEYARD</a:t>
                      </a:r>
                    </a:p>
                  </a:txBody>
                  <a:tcPr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2.BATS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 spider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 Witch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 Vampire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6. Pumpkin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976062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7. Ghost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522301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8. Trick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17169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9. Candy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271008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10. Mask</a:t>
                      </a: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216046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424592" y="300185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words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3352800" y="1112947"/>
            <a:ext cx="3136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derayagrv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tbsa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pirsde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ticwh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rpmeaiv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nkpmuip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hgtos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tkric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cynda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kmsa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735711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E662744E-7CAD-4D43-9511-C4F3CB6B5E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2" y="1150694"/>
            <a:ext cx="7238655" cy="82771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broom get to the cobweb to sweep it up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D3BAC17-7F8F-44F1-83EA-4ABD071B1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8735">
            <a:off x="361355" y="984032"/>
            <a:ext cx="1622632" cy="243543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CCFBB27-D229-466E-8662-BDBE159FA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75" y="7647709"/>
            <a:ext cx="1901179" cy="22966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7557AD-3961-4FE0-9523-1E41C94295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393" y="3099759"/>
            <a:ext cx="4703750" cy="470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633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rawing of a person&#10;&#10;Description automatically generated">
            <a:extLst>
              <a:ext uri="{FF2B5EF4-FFF2-40B4-BE49-F238E27FC236}">
                <a16:creationId xmlns:a16="http://schemas.microsoft.com/office/drawing/2014/main" id="{D28EC8E2-BED8-4A62-B813-94387719B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615522"/>
              </p:ext>
            </p:extLst>
          </p:nvPr>
        </p:nvGraphicFramePr>
        <p:xfrm>
          <a:off x="2627168" y="1380459"/>
          <a:ext cx="4517423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423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 afterlife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 Mummy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 alien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 ghastly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 halloween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6. Frankenstein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976062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7. </a:t>
                      </a:r>
                      <a:r>
                        <a:rPr lang="en-US" sz="2000" b="0" dirty="0" err="1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hauntedhouse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Bebas Neue" panose="020B0606020202050201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522301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8. bloodcurdling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17169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9. Coffin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271008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10. Broom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2160465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11. cackle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9426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12. Hair raising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6382027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13.angel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00235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14. disguise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7371297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15. creepy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8307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words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627809" y="4124385"/>
            <a:ext cx="20955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Bebas Neue" panose="020B0606020202050201" pitchFamily="34" charset="0"/>
              </a:rPr>
              <a:t>ertlifaef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  <a:cs typeface="Arial" panose="020B0604020202020204" pitchFamily="34" charset="0"/>
              </a:rPr>
              <a:t>mymum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leani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shlytag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elnelahwo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  <a:cs typeface="Arial" panose="020B0604020202020204" pitchFamily="34" charset="0"/>
              </a:rPr>
              <a:t>erentsniankf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neuouhdhaest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bilncoludorgd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  <a:cs typeface="Arial" panose="020B0604020202020204" pitchFamily="34" charset="0"/>
              </a:rPr>
              <a:t>fcofin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  <a:cs typeface="Arial" panose="020B0604020202020204" pitchFamily="34" charset="0"/>
              </a:rPr>
              <a:t>orbom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ckcale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inriraishag</a:t>
            </a:r>
            <a:endParaRPr lang="en-US" dirty="0"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gnale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sigesidu</a:t>
            </a:r>
            <a:r>
              <a:rPr lang="en-US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pyeerc</a:t>
            </a:r>
            <a:endParaRPr lang="en-US" dirty="0"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6751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ADD781F5-7DDF-45BC-BC00-74581C03B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528064" y="1067950"/>
            <a:ext cx="1248820" cy="1624231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BE35E12A-B4EE-4483-8E71-7B7E73260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419">
            <a:off x="3291723" y="2069094"/>
            <a:ext cx="1248820" cy="1624231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74398CA5-C7D7-49B9-9EFA-C6DA7DC44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6096971" y="3769789"/>
            <a:ext cx="836889" cy="1088468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22116247-00F3-4548-9DCD-7D15E35D5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8163">
            <a:off x="693194" y="2876664"/>
            <a:ext cx="890680" cy="1158430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033B7E28-F417-4274-B13E-4182BA376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2157376" y="1780375"/>
            <a:ext cx="637277" cy="828851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23AB4A73-D732-4504-BD28-9DB3C03F7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59" y="975289"/>
            <a:ext cx="585403" cy="76138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3E7FF45-3B3D-4C8A-AC19-D61213AE4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1598933" y="677967"/>
            <a:ext cx="1313628" cy="1272727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1B5002D1-A01F-4FF8-83C5-E35909F51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4208695" y="3786320"/>
            <a:ext cx="1313628" cy="1272727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D5DA5A25-1FDC-4D0B-B8FF-603BC3435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427">
            <a:off x="3123168" y="1405106"/>
            <a:ext cx="948879" cy="919335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3FFE313F-40E1-45D9-9CBA-E4B27D603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487652" y="4031664"/>
            <a:ext cx="948879" cy="919335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F1CCE87C-BAD7-4C7E-ADB6-EFC708564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23816">
            <a:off x="5984439" y="972563"/>
            <a:ext cx="948879" cy="919335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F37954F4-4D39-4F89-B948-E43FF67AB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06" y="3711484"/>
            <a:ext cx="1827620" cy="1161932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065D064E-058C-4272-A690-D3BEEF4BC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4981699" y="1321488"/>
            <a:ext cx="1313628" cy="1272727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3398EA1-821E-41CB-8D71-739C7D9C0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206" y="2608394"/>
            <a:ext cx="836889" cy="1088468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AE432431-EC82-4CEF-A61C-AC8035B02B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64" y="2281831"/>
            <a:ext cx="1827620" cy="1161932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CE3C5C83-8ECB-4D51-88C0-B74252657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1686585" y="2716533"/>
            <a:ext cx="948879" cy="919335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472D89B6-18B2-46F4-9944-A4B4E7711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505732" y="5470459"/>
            <a:ext cx="1248820" cy="1624231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6C712A76-6FCA-42DE-9CF1-DFCB0A404B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478" y="5520817"/>
            <a:ext cx="1827620" cy="1161932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5DFF5DB5-253A-422A-81DF-207BB78FF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6131176" y="8291228"/>
            <a:ext cx="836889" cy="1088468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6292FE43-048F-4147-B8D6-C998B0DA2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785" y="6587788"/>
            <a:ext cx="1827620" cy="1161932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A891B3D9-9B65-40B4-A97D-3F38483990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06" y="8083093"/>
            <a:ext cx="1827620" cy="1161932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F7932E39-179A-4912-BF60-B480572B98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525721" y="8375795"/>
            <a:ext cx="948879" cy="919335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3589F028-27D3-4B50-8657-92A87919D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1569163" y="6989963"/>
            <a:ext cx="948879" cy="919335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45A65F9B-EF0E-43BB-8E81-246C5A9F4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7259">
            <a:off x="6077921" y="6932020"/>
            <a:ext cx="948879" cy="919335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DD10F94C-3E05-4114-95AE-B09376CEB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00" y="7082855"/>
            <a:ext cx="836889" cy="1088468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139915B6-4F0A-4669-AB6D-B4CD6E2E7E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4268120" y="8121771"/>
            <a:ext cx="1313628" cy="1272727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6FB1072-21DF-4150-9D69-E00103EB9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038" y="5527388"/>
            <a:ext cx="585403" cy="761383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50167E73-3A2C-4BF2-B9DE-E60D6D809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427">
            <a:off x="3305303" y="5471816"/>
            <a:ext cx="948879" cy="919335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83858002-A598-471E-B149-732A1389C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571">
            <a:off x="2197750" y="6067501"/>
            <a:ext cx="637277" cy="828851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4FE1A300-A468-42E7-BD7E-BC9307834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8188">
            <a:off x="1579294" y="5102805"/>
            <a:ext cx="1313628" cy="1272727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A257335E-B73A-4DF0-BE0C-F498C017F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8163">
            <a:off x="651992" y="7270766"/>
            <a:ext cx="890680" cy="115843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6688DCFE-7437-4FCA-8FFA-1C71409C9C51}"/>
              </a:ext>
            </a:extLst>
          </p:cNvPr>
          <p:cNvSpPr/>
          <p:nvPr/>
        </p:nvSpPr>
        <p:spPr>
          <a:xfrm>
            <a:off x="5244197" y="5358207"/>
            <a:ext cx="1989672" cy="17018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016480-3EC5-4F9A-A164-F826B32D7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959" y="6362416"/>
            <a:ext cx="2005758" cy="17131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0B94E9-6FB9-4EBB-9BC1-2F2623C3B6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8964" y="6566687"/>
            <a:ext cx="2005758" cy="171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699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B7659A-D6ED-4661-A536-4EAAD410E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247537"/>
              </p:ext>
            </p:extLst>
          </p:nvPr>
        </p:nvGraphicFramePr>
        <p:xfrm>
          <a:off x="865187" y="4470137"/>
          <a:ext cx="6042026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2026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Ghostly greetings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Have a </a:t>
                      </a:r>
                      <a:r>
                        <a:rPr lang="en-US" sz="2000" b="0" dirty="0" err="1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bootiful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 Halloween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Happy haunting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Trick-or-treat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I witch you a happy halloween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1196974" y="1472148"/>
            <a:ext cx="546357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US" sz="24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Ythosgl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geteingrs</a:t>
            </a:r>
            <a:r>
              <a:rPr lang="en-US" sz="2400" dirty="0">
                <a:latin typeface="Bebas Neue" panose="020B0606020202050201" pitchFamily="34" charset="0"/>
              </a:rPr>
              <a:t>  	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Eahv</a:t>
            </a:r>
            <a:r>
              <a:rPr lang="en-US" dirty="0">
                <a:latin typeface="Bebas Neue" panose="020B0606020202050201" pitchFamily="34" charset="0"/>
              </a:rPr>
              <a:t> a </a:t>
            </a:r>
            <a:r>
              <a:rPr lang="en-US" dirty="0" err="1">
                <a:latin typeface="Bebas Neue" panose="020B0606020202050201" pitchFamily="34" charset="0"/>
              </a:rPr>
              <a:t>afgn-atistc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ghnit</a:t>
            </a:r>
            <a:endParaRPr lang="en-US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Vahe</a:t>
            </a:r>
            <a:r>
              <a:rPr lang="en-US" dirty="0">
                <a:latin typeface="Bebas Neue" panose="020B0606020202050201" pitchFamily="34" charset="0"/>
              </a:rPr>
              <a:t> a </a:t>
            </a:r>
            <a:r>
              <a:rPr lang="en-US" dirty="0" err="1">
                <a:latin typeface="Bebas Neue" panose="020B0606020202050201" pitchFamily="34" charset="0"/>
              </a:rPr>
              <a:t>olotubif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oaenehllw</a:t>
            </a:r>
            <a:endParaRPr lang="en-US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Ahpyp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hunntaig</a:t>
            </a:r>
            <a:endParaRPr lang="en-US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Bebas Neue" panose="020B0606020202050201" pitchFamily="34" charset="0"/>
              </a:rPr>
              <a:t>Rkict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ro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ttrea</a:t>
            </a:r>
            <a:r>
              <a:rPr lang="en-US" sz="2400" dirty="0">
                <a:latin typeface="Bebas Neue" panose="020B0606020202050201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Bebas Neue" panose="020B0606020202050201" pitchFamily="34" charset="0"/>
              </a:rPr>
              <a:t>I </a:t>
            </a:r>
            <a:r>
              <a:rPr lang="en-US" dirty="0" err="1">
                <a:latin typeface="Bebas Neue" panose="020B0606020202050201" pitchFamily="34" charset="0"/>
              </a:rPr>
              <a:t>twhci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oyu</a:t>
            </a:r>
            <a:r>
              <a:rPr lang="en-US" dirty="0">
                <a:latin typeface="Bebas Neue" panose="020B0606020202050201" pitchFamily="34" charset="0"/>
              </a:rPr>
              <a:t> a </a:t>
            </a:r>
            <a:r>
              <a:rPr lang="en-US" dirty="0" err="1">
                <a:latin typeface="Bebas Neue" panose="020B0606020202050201" pitchFamily="34" charset="0"/>
              </a:rPr>
              <a:t>ypaph</a:t>
            </a:r>
            <a:r>
              <a:rPr lang="en-US" dirty="0">
                <a:latin typeface="Bebas Neue" panose="020B0606020202050201" pitchFamily="34" charset="0"/>
              </a:rPr>
              <a:t> </a:t>
            </a:r>
            <a:r>
              <a:rPr lang="en-US" dirty="0" err="1">
                <a:latin typeface="Bebas Neue" panose="020B0606020202050201" pitchFamily="34" charset="0"/>
              </a:rPr>
              <a:t>hewnoalel</a:t>
            </a:r>
            <a:endParaRPr lang="en-US" sz="24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019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/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557653"/>
              </p:ext>
            </p:extLst>
          </p:nvPr>
        </p:nvGraphicFramePr>
        <p:xfrm>
          <a:off x="708784" y="8083273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CFFE62B1-FD99-4EFB-BDC6-573FC62D2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52" y="1746769"/>
            <a:ext cx="1246295" cy="1109824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6429263-F2B3-43D4-A926-EDC83C22E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56" y="1496559"/>
            <a:ext cx="832757" cy="1360034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2F14C20-73C8-4B2C-AA51-60EBD7B60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506" y="1408669"/>
            <a:ext cx="832757" cy="1540687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EF602559-6D60-4655-B094-6C8A41902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28" y="1526283"/>
            <a:ext cx="832757" cy="1360034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314B758D-F6B8-4D9B-AD17-E3A56311E9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367" y="8083273"/>
            <a:ext cx="832757" cy="1540687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0C20DEE0-83B6-46A9-B877-0EE458C09A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52" y="3338508"/>
            <a:ext cx="1162771" cy="877404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EB66D6F-9563-49EA-B3CA-8ACFE6D5C7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35" y="3162758"/>
            <a:ext cx="1162771" cy="10531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F086BE-2792-4E74-B0DF-1D7ED499D8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718" y="3010134"/>
            <a:ext cx="912372" cy="13584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83FFA8-466F-4D01-AD84-D65748549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9562" y="3250384"/>
            <a:ext cx="1164437" cy="8779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C7CBF7-F830-46F4-9FDC-B628160C7E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316" y="8285281"/>
            <a:ext cx="1158340" cy="1054699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173443E4-B013-4733-BAA9-93354A5DCA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54" y="4695243"/>
            <a:ext cx="1030966" cy="1053155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A6CFFB8E-5245-4F05-A979-881D083B5F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35" y="4550503"/>
            <a:ext cx="1030966" cy="1419498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34E4FD18-5694-4931-A53B-038FCD2F8F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992" y="4550503"/>
            <a:ext cx="694077" cy="14344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36D98CC-2226-4B8D-B0BF-B393894C6EA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82864" y="4707943"/>
            <a:ext cx="1030313" cy="10546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2E8D52E-6AB4-4A62-A488-E92E6974B7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28845" y="8143370"/>
            <a:ext cx="1030313" cy="1420491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BFEDCAD2-2D6E-48E1-851E-49AAA45BC78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81" y="6227729"/>
            <a:ext cx="1251755" cy="1226663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07AB1DBB-7044-47FC-BF95-F542F386D5E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135" y="6211758"/>
            <a:ext cx="1030966" cy="1375291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8FC50152-DD21-48F2-8275-2A2DD94844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35" y="6245630"/>
            <a:ext cx="936590" cy="120876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8D96A64-38FC-42D2-AEFD-08F8A85E308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73126" y="6244557"/>
            <a:ext cx="1249788" cy="122540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B249B2C-889F-4724-BB77-31E6CAAFE3F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57094" y="8235055"/>
            <a:ext cx="1030313" cy="13778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FB60B1-8A12-4AE0-9B65-025AA77393D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97472" y="1441494"/>
            <a:ext cx="835224" cy="15424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A00BB4-968D-49A3-BA2B-562B4588C72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3485" y="3161984"/>
            <a:ext cx="1158340" cy="10546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F6BBDD-3673-4788-8BD3-9FB3CC5680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67498" y="4564449"/>
            <a:ext cx="1030313" cy="14204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9E81F1-8574-4328-908E-9B98F2812D1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92106" y="6168350"/>
            <a:ext cx="1030313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687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1A23541-B00F-41B8-9EE4-A3C329E914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39" y="1092500"/>
            <a:ext cx="4782322" cy="58521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B6EA0EB-EBD5-4E69-BFFA-20028CC30506}"/>
              </a:ext>
            </a:extLst>
          </p:cNvPr>
          <p:cNvSpPr txBox="1"/>
          <p:nvPr/>
        </p:nvSpPr>
        <p:spPr>
          <a:xfrm>
            <a:off x="1208085" y="7175500"/>
            <a:ext cx="6856415" cy="7478970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bewitched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pumpkincarving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hayride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clown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bats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contest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princess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pirate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carnival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cakewalk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party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ghouls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boo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broom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haunting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happy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candy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trick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treat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spooky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hocuspocus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garland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halloween</a:t>
            </a:r>
          </a:p>
          <a:p>
            <a:r>
              <a:rPr lang="en-US" sz="2000" dirty="0" err="1">
                <a:latin typeface="Bebas Neue" panose="020B0606020202050201" pitchFamily="34" charset="0"/>
              </a:rPr>
              <a:t>pumpkinspice</a:t>
            </a:r>
            <a:endParaRPr lang="en-US" sz="2000" dirty="0">
              <a:latin typeface="Bebas Neue" panose="020B0606020202050201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9FE8D5-7931-46D0-B11C-563725B26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07" y="1092500"/>
            <a:ext cx="6856414" cy="5551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97684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61884914-B116-4A62-9EF0-CCC0A9391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1B7DA00F-6D57-4C94-9F77-CCA7A7EEA4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47404"/>
              </p:ext>
            </p:extLst>
          </p:nvPr>
        </p:nvGraphicFramePr>
        <p:xfrm>
          <a:off x="698500" y="980191"/>
          <a:ext cx="6413498" cy="5843016"/>
        </p:xfrm>
        <a:graphic>
          <a:graphicData uri="http://schemas.openxmlformats.org/drawingml/2006/table">
            <a:tbl>
              <a:tblPr/>
              <a:tblGrid>
                <a:gridCol w="458107">
                  <a:extLst>
                    <a:ext uri="{9D8B030D-6E8A-4147-A177-3AD203B41FA5}">
                      <a16:colId xmlns:a16="http://schemas.microsoft.com/office/drawing/2014/main" val="108772687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50741842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990475370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2270514296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202701926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661985769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486149586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2353579828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854746904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4246296000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761955670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612869172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1807280562"/>
                    </a:ext>
                  </a:extLst>
                </a:gridCol>
                <a:gridCol w="458107">
                  <a:extLst>
                    <a:ext uri="{9D8B030D-6E8A-4147-A177-3AD203B41FA5}">
                      <a16:colId xmlns:a16="http://schemas.microsoft.com/office/drawing/2014/main" val="4046584810"/>
                    </a:ext>
                  </a:extLst>
                </a:gridCol>
              </a:tblGrid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363825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542080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34886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v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643470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196346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53807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199191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50321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639988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126266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426231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99772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02546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62407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z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928600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677569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5639"/>
                  </a:ext>
                </a:extLst>
              </a:tr>
              <a:tr h="30255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429038"/>
                  </a:ext>
                </a:extLst>
              </a:tr>
            </a:tbl>
          </a:graphicData>
        </a:graphic>
      </p:graphicFrame>
      <p:sp>
        <p:nvSpPr>
          <p:cNvPr id="35" name="Rectangle 207">
            <a:extLst>
              <a:ext uri="{FF2B5EF4-FFF2-40B4-BE49-F238E27FC236}">
                <a16:creationId xmlns:a16="http://schemas.microsoft.com/office/drawing/2014/main" id="{8807A9A3-366B-47DC-B5C2-9E979F030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6146774"/>
            <a:ext cx="3187700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 A house that might have a ghost is said to be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 Known as All Hallows' Eve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7. What you wear on Halloween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 The month Halloween is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 The undead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Do this to make a face in a pumpkin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What you say to get candy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Ring this to get people to answer the door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Witches do this on a broom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These live on a web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The color of a pumpkin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328" name="DefaultOcx">
            <a:extLst>
              <a:ext uri="{FF2B5EF4-FFF2-40B4-BE49-F238E27FC236}">
                <a16:creationId xmlns:a16="http://schemas.microsoft.com/office/drawing/2014/main" id="{8F9B713C-E90E-4BE5-A244-F728D6BC5FD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29" name="HTMLText1">
            <a:extLst>
              <a:ext uri="{FF2B5EF4-FFF2-40B4-BE49-F238E27FC236}">
                <a16:creationId xmlns:a16="http://schemas.microsoft.com/office/drawing/2014/main" id="{6589DF79-CC8A-4112-AC44-E0BA6D7EB2DF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0" name="HTMLText2">
            <a:extLst>
              <a:ext uri="{FF2B5EF4-FFF2-40B4-BE49-F238E27FC236}">
                <a16:creationId xmlns:a16="http://schemas.microsoft.com/office/drawing/2014/main" id="{369D6916-0012-453A-A094-74338FCFE9C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1" name="HTMLText3">
            <a:extLst>
              <a:ext uri="{FF2B5EF4-FFF2-40B4-BE49-F238E27FC236}">
                <a16:creationId xmlns:a16="http://schemas.microsoft.com/office/drawing/2014/main" id="{54F96709-9F20-4AA1-8F19-54BCF84E297B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2" name="HTMLText4">
            <a:extLst>
              <a:ext uri="{FF2B5EF4-FFF2-40B4-BE49-F238E27FC236}">
                <a16:creationId xmlns:a16="http://schemas.microsoft.com/office/drawing/2014/main" id="{64E5D976-A8D5-4802-AF7B-158E29F65BA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3" name="HTMLText5">
            <a:extLst>
              <a:ext uri="{FF2B5EF4-FFF2-40B4-BE49-F238E27FC236}">
                <a16:creationId xmlns:a16="http://schemas.microsoft.com/office/drawing/2014/main" id="{E20805AF-37B5-4A95-A252-6B87BCD72747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4" name="HTMLText6">
            <a:extLst>
              <a:ext uri="{FF2B5EF4-FFF2-40B4-BE49-F238E27FC236}">
                <a16:creationId xmlns:a16="http://schemas.microsoft.com/office/drawing/2014/main" id="{66A08A2C-A011-4AD4-9CCB-E53608C5A1F3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5" name="HTMLText7">
            <a:extLst>
              <a:ext uri="{FF2B5EF4-FFF2-40B4-BE49-F238E27FC236}">
                <a16:creationId xmlns:a16="http://schemas.microsoft.com/office/drawing/2014/main" id="{02436411-C7D1-4AFC-B716-259D59C8393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6" name="HTMLText8">
            <a:extLst>
              <a:ext uri="{FF2B5EF4-FFF2-40B4-BE49-F238E27FC236}">
                <a16:creationId xmlns:a16="http://schemas.microsoft.com/office/drawing/2014/main" id="{053FDE50-7D00-48F1-A659-1193D97D0B7B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7" name="HTMLText9">
            <a:extLst>
              <a:ext uri="{FF2B5EF4-FFF2-40B4-BE49-F238E27FC236}">
                <a16:creationId xmlns:a16="http://schemas.microsoft.com/office/drawing/2014/main" id="{31620688-2E75-410A-9B49-77CF6BD20401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8" name="HTMLText10">
            <a:extLst>
              <a:ext uri="{FF2B5EF4-FFF2-40B4-BE49-F238E27FC236}">
                <a16:creationId xmlns:a16="http://schemas.microsoft.com/office/drawing/2014/main" id="{55FCE5F9-856D-4A6E-9340-7287E0A69069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39" name="HTMLText11">
            <a:extLst>
              <a:ext uri="{FF2B5EF4-FFF2-40B4-BE49-F238E27FC236}">
                <a16:creationId xmlns:a16="http://schemas.microsoft.com/office/drawing/2014/main" id="{11CF5372-3DA1-41EF-9496-83C770760C7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0" name="HTMLText12">
            <a:extLst>
              <a:ext uri="{FF2B5EF4-FFF2-40B4-BE49-F238E27FC236}">
                <a16:creationId xmlns:a16="http://schemas.microsoft.com/office/drawing/2014/main" id="{5D90505A-7FA4-493D-BE68-3E4FC16FB338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1" name="HTMLText13">
            <a:extLst>
              <a:ext uri="{FF2B5EF4-FFF2-40B4-BE49-F238E27FC236}">
                <a16:creationId xmlns:a16="http://schemas.microsoft.com/office/drawing/2014/main" id="{9DB783B6-3B0D-4557-9520-5C87622C96F6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2" name="HTMLText14">
            <a:extLst>
              <a:ext uri="{FF2B5EF4-FFF2-40B4-BE49-F238E27FC236}">
                <a16:creationId xmlns:a16="http://schemas.microsoft.com/office/drawing/2014/main" id="{9054B8FB-D984-4DEC-97F5-AD8AAF832E2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3" name="HTMLText15">
            <a:extLst>
              <a:ext uri="{FF2B5EF4-FFF2-40B4-BE49-F238E27FC236}">
                <a16:creationId xmlns:a16="http://schemas.microsoft.com/office/drawing/2014/main" id="{A9422B77-6642-4AD0-8FAB-8BBFA44099EA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4" name="HTMLText16">
            <a:extLst>
              <a:ext uri="{FF2B5EF4-FFF2-40B4-BE49-F238E27FC236}">
                <a16:creationId xmlns:a16="http://schemas.microsoft.com/office/drawing/2014/main" id="{DB3D35D9-476F-4EA2-95A5-89256D3E0C8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5" name="HTMLText17">
            <a:extLst>
              <a:ext uri="{FF2B5EF4-FFF2-40B4-BE49-F238E27FC236}">
                <a16:creationId xmlns:a16="http://schemas.microsoft.com/office/drawing/2014/main" id="{E75A1459-BC0F-4DD5-A407-E689997E2FB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6" name="HTMLText18">
            <a:extLst>
              <a:ext uri="{FF2B5EF4-FFF2-40B4-BE49-F238E27FC236}">
                <a16:creationId xmlns:a16="http://schemas.microsoft.com/office/drawing/2014/main" id="{8B449C6C-1489-48F9-A876-EB9B79FA10D5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7" name="HTMLText19">
            <a:extLst>
              <a:ext uri="{FF2B5EF4-FFF2-40B4-BE49-F238E27FC236}">
                <a16:creationId xmlns:a16="http://schemas.microsoft.com/office/drawing/2014/main" id="{F458639E-44BA-4D5B-8F30-5B11DE591C3E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8" name="HTMLText20">
            <a:extLst>
              <a:ext uri="{FF2B5EF4-FFF2-40B4-BE49-F238E27FC236}">
                <a16:creationId xmlns:a16="http://schemas.microsoft.com/office/drawing/2014/main" id="{A5B03BD3-2EC0-4C61-9982-08E217880D5C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49" name="HTMLText21">
            <a:extLst>
              <a:ext uri="{FF2B5EF4-FFF2-40B4-BE49-F238E27FC236}">
                <a16:creationId xmlns:a16="http://schemas.microsoft.com/office/drawing/2014/main" id="{9B68A147-7A90-4A06-A2CB-A15E42436792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275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50" name="HTMLText22">
            <a:extLst>
              <a:ext uri="{FF2B5EF4-FFF2-40B4-BE49-F238E27FC236}">
                <a16:creationId xmlns:a16="http://schemas.microsoft.com/office/drawing/2014/main" id="{297D77E8-AE0B-499C-9ADD-D978147614D4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228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4626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B06F9FB-F0BA-4E0F-8366-1B2D953C0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481356"/>
              </p:ext>
            </p:extLst>
          </p:nvPr>
        </p:nvGraphicFramePr>
        <p:xfrm>
          <a:off x="640492" y="2628900"/>
          <a:ext cx="3657600" cy="6325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0127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68640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88571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656684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478562"/>
                  </a:ext>
                </a:extLst>
              </a:tr>
              <a:tr h="62491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581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1288192" y="903975"/>
            <a:ext cx="7191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ebas Neue" panose="020B0606020202050201" pitchFamily="34" charset="0"/>
              </a:rPr>
              <a:t>Write these Halloween words 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4114800" y="1307231"/>
            <a:ext cx="3657600" cy="193899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Black cat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Eyeballs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Fright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Gravestone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Ghost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Fear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Costume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Coffin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Bones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apparition</a:t>
            </a:r>
          </a:p>
        </p:txBody>
      </p:sp>
    </p:spTree>
    <p:extLst>
      <p:ext uri="{BB962C8B-B14F-4D97-AF65-F5344CB8AC3E}">
        <p14:creationId xmlns:p14="http://schemas.microsoft.com/office/powerpoint/2010/main" val="41421900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CEB536D-BBBC-40B4-8DFC-DBF8A0DE8CB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88" y="1713439"/>
            <a:ext cx="6622635" cy="58811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D7DCCB-B54E-49B1-A0B2-581F4B056B02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Dracula get to the witch to go dancing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49A847-81D8-44E1-AA5D-510731EB6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8681" y="7315200"/>
            <a:ext cx="1626513" cy="251460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5B64717C-FC10-451C-A57C-53D1A17E3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492" y="1549328"/>
            <a:ext cx="1353118" cy="2209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A89B3F-56A0-40BE-883E-3E6C3C07B6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270" y="2349285"/>
            <a:ext cx="4883859" cy="488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850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898851F-79BC-4D19-AA15-D24C1ABC0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/>
        </p:nvGraphicFramePr>
        <p:xfrm>
          <a:off x="834294" y="3558540"/>
          <a:ext cx="6042026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2026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Double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double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 toil and trouble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Don’t be a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scaredy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 cat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Stop in for a spell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Monster mash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39602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Sweet and spooky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1196974" y="1472148"/>
            <a:ext cx="54635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Budloe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uobdle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itlo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adn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uobelrt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dn’ot</a:t>
            </a:r>
            <a:r>
              <a:rPr lang="en-US" sz="2000" dirty="0">
                <a:latin typeface="Bebas Neue" panose="020B0606020202050201" pitchFamily="34" charset="0"/>
              </a:rPr>
              <a:t> eb a </a:t>
            </a:r>
            <a:r>
              <a:rPr lang="en-US" sz="2000" dirty="0" err="1">
                <a:latin typeface="Bebas Neue" panose="020B0606020202050201" pitchFamily="34" charset="0"/>
              </a:rPr>
              <a:t>rsdayce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tca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Tpso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ni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fro</a:t>
            </a:r>
            <a:r>
              <a:rPr lang="en-US" sz="2000" dirty="0">
                <a:latin typeface="Bebas Neue" panose="020B0606020202050201" pitchFamily="34" charset="0"/>
              </a:rPr>
              <a:t> a </a:t>
            </a:r>
            <a:r>
              <a:rPr lang="en-US" sz="2000" dirty="0" err="1">
                <a:latin typeface="Bebas Neue" panose="020B0606020202050201" pitchFamily="34" charset="0"/>
              </a:rPr>
              <a:t>pslel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Tomrnes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msah</a:t>
            </a:r>
            <a:endParaRPr lang="en-US" sz="2000" dirty="0">
              <a:latin typeface="Bebas Neue" panose="020B0606020202050201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</a:rPr>
              <a:t>Tsewe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dna</a:t>
            </a:r>
            <a:r>
              <a:rPr lang="en-US" sz="2000" dirty="0">
                <a:latin typeface="Bebas Neue" panose="020B0606020202050201" pitchFamily="34" charset="0"/>
              </a:rPr>
              <a:t> </a:t>
            </a:r>
            <a:r>
              <a:rPr lang="en-US" sz="2000" dirty="0" err="1">
                <a:latin typeface="Bebas Neue" panose="020B0606020202050201" pitchFamily="34" charset="0"/>
              </a:rPr>
              <a:t>ookpsy</a:t>
            </a:r>
            <a:endParaRPr lang="en-US" sz="2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9901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14B24DD6-4CCE-4BA4-87EA-01C4065FC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469" y="3200400"/>
            <a:ext cx="1107557" cy="1662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781FB-D879-463C-AEFD-EA7FD39B1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400" y="1038807"/>
            <a:ext cx="3825882" cy="37649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B611EA-79EB-4423-9C79-F5A7658AF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74" y="5613975"/>
            <a:ext cx="3828620" cy="3767655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DDE3FD8A-3313-4A69-88CD-D0CDF8EF25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18" y="1642877"/>
            <a:ext cx="1529451" cy="3160890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BDD61E92-F7F9-49F1-B380-31172F10EB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7010">
            <a:off x="2380247" y="1038807"/>
            <a:ext cx="1336046" cy="1008154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67D90AFE-A65F-4251-8B4D-B34371E7EA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702" y="5440666"/>
            <a:ext cx="925580" cy="9455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D922BA4-BED9-4509-81CE-62B8DB1E13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9833" y="6087023"/>
            <a:ext cx="1530229" cy="3158002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EA597384-0CD9-457A-85C5-DDBC7DA2A4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048" y="8115074"/>
            <a:ext cx="1270234" cy="1128018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709620B6-F367-4165-B7BF-A7AA80087B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56906" y="7172319"/>
            <a:ext cx="826298" cy="1082262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A37BB28-FCE4-43C8-8F45-CE6CBD028A03}"/>
              </a:ext>
            </a:extLst>
          </p:cNvPr>
          <p:cNvSpPr/>
          <p:nvPr/>
        </p:nvSpPr>
        <p:spPr>
          <a:xfrm>
            <a:off x="694205" y="5633269"/>
            <a:ext cx="3745689" cy="36932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DBF237-B69A-445E-9893-1C02E42903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94786" y="5820486"/>
            <a:ext cx="2360426" cy="37066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8ADA0C-DA7A-46FC-8940-28D1D91B06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7538" y="5216418"/>
            <a:ext cx="1202693" cy="14758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3FC654-37C6-459A-9032-432D6BD35A1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16009" y="8044145"/>
            <a:ext cx="1604222" cy="140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583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927DBD2-FB6C-432A-90B9-6705C46CCA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02" y="228600"/>
            <a:ext cx="6670096" cy="67403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0775BE-1CBF-471C-895E-D322AFF461EF}"/>
              </a:ext>
            </a:extLst>
          </p:cNvPr>
          <p:cNvSpPr txBox="1"/>
          <p:nvPr/>
        </p:nvSpPr>
        <p:spPr>
          <a:xfrm>
            <a:off x="812800" y="6688246"/>
            <a:ext cx="7277100" cy="6740307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witch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wizard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fairy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cauldron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bat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owl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blackcat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cake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candies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ghost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zombie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skeleton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coffin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trick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treat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applebobbing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werewolf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dracula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troll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zombie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mummy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pumpkins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witchhat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 err="1">
                <a:latin typeface="Bebas Neue" panose="020B0606020202050201" pitchFamily="34" charset="0"/>
              </a:rPr>
              <a:t>grimreaper</a:t>
            </a:r>
            <a:endParaRPr lang="en-US" sz="2000" dirty="0">
              <a:latin typeface="Bebas Neue" panose="020B0606020202050201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682720-ED06-45F3-9788-670505481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02" y="436690"/>
            <a:ext cx="6921795" cy="586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942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98776"/>
              </p:ext>
            </p:extLst>
          </p:nvPr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/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38AF0A2-98B6-4A09-938B-CA6C61031253}"/>
              </a:ext>
            </a:extLst>
          </p:cNvPr>
          <p:cNvSpPr/>
          <p:nvPr/>
        </p:nvSpPr>
        <p:spPr>
          <a:xfrm>
            <a:off x="2244811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F6B05-198D-4AF4-A2BE-2597C4669452}"/>
              </a:ext>
            </a:extLst>
          </p:cNvPr>
          <p:cNvSpPr/>
          <p:nvPr/>
        </p:nvSpPr>
        <p:spPr>
          <a:xfrm>
            <a:off x="2244811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D882F7-7E7A-453E-BF3A-C7E663825ABE}"/>
              </a:ext>
            </a:extLst>
          </p:cNvPr>
          <p:cNvSpPr/>
          <p:nvPr/>
        </p:nvSpPr>
        <p:spPr>
          <a:xfrm>
            <a:off x="5836510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F50DD3-DCAE-4546-8CFB-5963D890498A}"/>
              </a:ext>
            </a:extLst>
          </p:cNvPr>
          <p:cNvSpPr/>
          <p:nvPr/>
        </p:nvSpPr>
        <p:spPr>
          <a:xfrm>
            <a:off x="5836510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34CF3F8-123A-4514-8340-CE0A150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1879600"/>
            <a:ext cx="1402606" cy="8917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28C7780A-8B80-4B1E-B532-AF2FD2F4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34" y="1597200"/>
            <a:ext cx="964186" cy="125403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2C62525D-2930-4C48-8E2E-4888B656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5" y="3242254"/>
            <a:ext cx="1503177" cy="1205524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68FAE0D5-0FD9-4C2B-B000-747B0A450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25" y="3242254"/>
            <a:ext cx="1533852" cy="115741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0C311F1-126B-42A2-AD89-99D58B0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324619" y="5107989"/>
            <a:ext cx="527371" cy="335283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00D0CBBE-D3CE-4406-9996-0AEA64E53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97" y="7529329"/>
            <a:ext cx="974588" cy="619606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B4E64A41-191F-422D-AF01-3AF3B3FC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" y="7594345"/>
            <a:ext cx="1143728" cy="727139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3B7E58A4-396B-45D5-B294-FA0252A78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2036066" y="7204219"/>
            <a:ext cx="781058" cy="496567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11FC15C-C679-4A6A-8653-B3AC5E0D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2922995" y="8275934"/>
            <a:ext cx="841854" cy="535219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8ED4418-A199-4ABC-9DC7-67FCD737B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1856879" y="5971999"/>
            <a:ext cx="691024" cy="898754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221BDDB4-C031-46F1-A22F-69B6C85E3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482896" y="5200322"/>
            <a:ext cx="458668" cy="596549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BCCAA0C1-B867-4419-9072-0C645CC9D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1645482" y="7614546"/>
            <a:ext cx="507487" cy="660044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79AE9845-4421-4304-8465-26BB23F8D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400557" y="5586098"/>
            <a:ext cx="866783" cy="695146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91080D73-3F32-43AA-A28F-8AFD600CB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409980" y="8342173"/>
            <a:ext cx="766991" cy="615114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813C7F71-6CFA-46D7-9D23-76CF3C6FF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6755">
            <a:off x="2124352" y="8044566"/>
            <a:ext cx="846337" cy="678749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A81CD17-BFA0-44E5-B664-E3F86549C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707" y="5012422"/>
            <a:ext cx="728389" cy="584156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72490D41-A480-46D1-B323-68A362520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08" y="5172542"/>
            <a:ext cx="963633" cy="727139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D4A17201-4DD1-4D38-8099-D6106CACF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793" y="6021742"/>
            <a:ext cx="920592" cy="694661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CA4EAD8E-294D-4938-B1E2-CDA754585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1095391" y="5060795"/>
            <a:ext cx="339798" cy="441945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E58D8B76-94A1-4B83-9872-FDF2DB2D5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399608" y="6674298"/>
            <a:ext cx="458668" cy="596549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E8E6DCA1-4543-45F6-B86B-DF530E8B2D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49010" y="6421981"/>
            <a:ext cx="892514" cy="715782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DA4E0495-5CB7-4E47-9B6B-D6C28C0F8A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2558416" y="6718103"/>
            <a:ext cx="747529" cy="599506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86736A11-A311-46D9-AAC4-9B6D1223E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1122486" y="6229186"/>
            <a:ext cx="604600" cy="384382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FAA42E5-412B-45BC-9B2A-92A567392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2374119" y="5602152"/>
            <a:ext cx="618791" cy="393404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49885049-2365-4F32-B461-3A4C1B1D8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1141696" y="8403864"/>
            <a:ext cx="1025503" cy="651976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C5AAE15D-5369-4F71-B2C1-C554307FC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478" y="6939481"/>
            <a:ext cx="877176" cy="661900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060252F0-4F61-47AB-A36A-A7B3C276C0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" y="7236372"/>
            <a:ext cx="426593" cy="321899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F8E7F17E-BE60-4700-9FCB-70606238B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661" y="8882054"/>
            <a:ext cx="960955" cy="725118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D80ACFB0-2CC4-4681-8D25-DFFF44C58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416825" y="8795146"/>
            <a:ext cx="458668" cy="596549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4B60A569-A13A-423F-AACA-422883B5F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1402952" y="9079345"/>
            <a:ext cx="458668" cy="5965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9565C1-BD59-4B7B-BB30-F638E28691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217" y="8898833"/>
            <a:ext cx="493819" cy="5425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2841CE-B551-43FC-9424-8B01A956EF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521" y="9127766"/>
            <a:ext cx="627942" cy="5182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0A3817-6A12-4D1B-9065-062EC4B38D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7074" y="9294346"/>
            <a:ext cx="627942" cy="5182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47778F-DE66-4242-9572-AAF252C77F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6151" y="9391890"/>
            <a:ext cx="426757" cy="3231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1AED2E-63FE-4899-A48E-5D0B990926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155" y="9465612"/>
            <a:ext cx="426757" cy="323116"/>
          </a:xfrm>
          <a:prstGeom prst="rect">
            <a:avLst/>
          </a:prstGeom>
        </p:spPr>
      </p:pic>
      <p:pic>
        <p:nvPicPr>
          <p:cNvPr id="55" name="Picture 54" descr="A close up of a logo&#10;&#10;Description automatically generated">
            <a:extLst>
              <a:ext uri="{FF2B5EF4-FFF2-40B4-BE49-F238E27FC236}">
                <a16:creationId xmlns:a16="http://schemas.microsoft.com/office/drawing/2014/main" id="{394E309A-C6D6-4459-BDCA-68E9F9DE3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3923505" y="5130557"/>
            <a:ext cx="527371" cy="335283"/>
          </a:xfrm>
          <a:prstGeom prst="rect">
            <a:avLst/>
          </a:prstGeom>
        </p:spPr>
      </p:pic>
      <p:pic>
        <p:nvPicPr>
          <p:cNvPr id="56" name="Picture 55" descr="A close up of a logo&#10;&#10;Description automatically generated">
            <a:extLst>
              <a:ext uri="{FF2B5EF4-FFF2-40B4-BE49-F238E27FC236}">
                <a16:creationId xmlns:a16="http://schemas.microsoft.com/office/drawing/2014/main" id="{E680232F-7E5D-41AC-9332-4B1BAB16C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683" y="7551897"/>
            <a:ext cx="974588" cy="619606"/>
          </a:xfrm>
          <a:prstGeom prst="rect">
            <a:avLst/>
          </a:prstGeom>
        </p:spPr>
      </p:pic>
      <p:pic>
        <p:nvPicPr>
          <p:cNvPr id="57" name="Picture 56" descr="A close up of a logo&#10;&#10;Description automatically generated">
            <a:extLst>
              <a:ext uri="{FF2B5EF4-FFF2-40B4-BE49-F238E27FC236}">
                <a16:creationId xmlns:a16="http://schemas.microsoft.com/office/drawing/2014/main" id="{00380254-05B6-4F62-B6C6-2FE1666ED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205" y="7616913"/>
            <a:ext cx="1143728" cy="727139"/>
          </a:xfrm>
          <a:prstGeom prst="rect">
            <a:avLst/>
          </a:prstGeom>
        </p:spPr>
      </p:pic>
      <p:pic>
        <p:nvPicPr>
          <p:cNvPr id="58" name="Picture 57" descr="A close up of a logo&#10;&#10;Description automatically generated">
            <a:extLst>
              <a:ext uri="{FF2B5EF4-FFF2-40B4-BE49-F238E27FC236}">
                <a16:creationId xmlns:a16="http://schemas.microsoft.com/office/drawing/2014/main" id="{5FE5BCE4-D47F-41F7-8759-9BD4E6590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5634952" y="7226787"/>
            <a:ext cx="781058" cy="496567"/>
          </a:xfrm>
          <a:prstGeom prst="rect">
            <a:avLst/>
          </a:prstGeom>
        </p:spPr>
      </p:pic>
      <p:pic>
        <p:nvPicPr>
          <p:cNvPr id="59" name="Picture 58" descr="A close up of a logo&#10;&#10;Description automatically generated">
            <a:extLst>
              <a:ext uri="{FF2B5EF4-FFF2-40B4-BE49-F238E27FC236}">
                <a16:creationId xmlns:a16="http://schemas.microsoft.com/office/drawing/2014/main" id="{2B5FB697-5AE8-4062-A47F-3D283DAB5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6521881" y="8298502"/>
            <a:ext cx="841854" cy="535219"/>
          </a:xfrm>
          <a:prstGeom prst="rect">
            <a:avLst/>
          </a:prstGeom>
        </p:spPr>
      </p:pic>
      <p:pic>
        <p:nvPicPr>
          <p:cNvPr id="60" name="Picture 59" descr="A close up of a logo&#10;&#10;Description automatically generated">
            <a:extLst>
              <a:ext uri="{FF2B5EF4-FFF2-40B4-BE49-F238E27FC236}">
                <a16:creationId xmlns:a16="http://schemas.microsoft.com/office/drawing/2014/main" id="{E64BA211-EBAE-471D-87EE-2216B0748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5455765" y="5994567"/>
            <a:ext cx="691024" cy="898754"/>
          </a:xfrm>
          <a:prstGeom prst="rect">
            <a:avLst/>
          </a:prstGeom>
        </p:spPr>
      </p:pic>
      <p:pic>
        <p:nvPicPr>
          <p:cNvPr id="61" name="Picture 60" descr="A close up of a logo&#10;&#10;Description automatically generated">
            <a:extLst>
              <a:ext uri="{FF2B5EF4-FFF2-40B4-BE49-F238E27FC236}">
                <a16:creationId xmlns:a16="http://schemas.microsoft.com/office/drawing/2014/main" id="{6A190966-44E9-4F0C-B836-7122F7068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7081782" y="5222890"/>
            <a:ext cx="458668" cy="596549"/>
          </a:xfrm>
          <a:prstGeom prst="rect">
            <a:avLst/>
          </a:prstGeom>
        </p:spPr>
      </p:pic>
      <p:pic>
        <p:nvPicPr>
          <p:cNvPr id="62" name="Picture 61" descr="A close up of a logo&#10;&#10;Description automatically generated">
            <a:extLst>
              <a:ext uri="{FF2B5EF4-FFF2-40B4-BE49-F238E27FC236}">
                <a16:creationId xmlns:a16="http://schemas.microsoft.com/office/drawing/2014/main" id="{2DE56921-1317-4488-8D54-2E2FBECF4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5244368" y="7637114"/>
            <a:ext cx="507487" cy="660044"/>
          </a:xfrm>
          <a:prstGeom prst="rect">
            <a:avLst/>
          </a:prstGeom>
        </p:spPr>
      </p:pic>
      <p:pic>
        <p:nvPicPr>
          <p:cNvPr id="63" name="Picture 62" descr="A close up of a logo&#10;&#10;Description automatically generated">
            <a:extLst>
              <a:ext uri="{FF2B5EF4-FFF2-40B4-BE49-F238E27FC236}">
                <a16:creationId xmlns:a16="http://schemas.microsoft.com/office/drawing/2014/main" id="{4F11EDBC-49AE-410D-9344-56DF308402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3999443" y="5608666"/>
            <a:ext cx="866783" cy="695146"/>
          </a:xfrm>
          <a:prstGeom prst="rect">
            <a:avLst/>
          </a:prstGeom>
        </p:spPr>
      </p:pic>
      <p:pic>
        <p:nvPicPr>
          <p:cNvPr id="64" name="Picture 63" descr="A close up of a logo&#10;&#10;Description automatically generated">
            <a:extLst>
              <a:ext uri="{FF2B5EF4-FFF2-40B4-BE49-F238E27FC236}">
                <a16:creationId xmlns:a16="http://schemas.microsoft.com/office/drawing/2014/main" id="{4231ED97-539F-4E1B-9B92-50414F484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4008866" y="8364741"/>
            <a:ext cx="766991" cy="615114"/>
          </a:xfrm>
          <a:prstGeom prst="rect">
            <a:avLst/>
          </a:prstGeom>
        </p:spPr>
      </p:pic>
      <p:pic>
        <p:nvPicPr>
          <p:cNvPr id="65" name="Picture 64" descr="A close up of a logo&#10;&#10;Description automatically generated">
            <a:extLst>
              <a:ext uri="{FF2B5EF4-FFF2-40B4-BE49-F238E27FC236}">
                <a16:creationId xmlns:a16="http://schemas.microsoft.com/office/drawing/2014/main" id="{21EE1CBE-16F2-4A1C-830A-D039789E2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6755">
            <a:off x="5723238" y="8067134"/>
            <a:ext cx="846337" cy="678749"/>
          </a:xfrm>
          <a:prstGeom prst="rect">
            <a:avLst/>
          </a:prstGeom>
        </p:spPr>
      </p:pic>
      <p:pic>
        <p:nvPicPr>
          <p:cNvPr id="66" name="Picture 65" descr="A close up of a logo&#10;&#10;Description automatically generated">
            <a:extLst>
              <a:ext uri="{FF2B5EF4-FFF2-40B4-BE49-F238E27FC236}">
                <a16:creationId xmlns:a16="http://schemas.microsoft.com/office/drawing/2014/main" id="{CB111678-9F3A-4581-8675-8B56C51C6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593" y="5034990"/>
            <a:ext cx="728389" cy="584156"/>
          </a:xfrm>
          <a:prstGeom prst="rect">
            <a:avLst/>
          </a:prstGeom>
        </p:spPr>
      </p:pic>
      <p:pic>
        <p:nvPicPr>
          <p:cNvPr id="67" name="Picture 66" descr="A close up of a logo&#10;&#10;Description automatically generated">
            <a:extLst>
              <a:ext uri="{FF2B5EF4-FFF2-40B4-BE49-F238E27FC236}">
                <a16:creationId xmlns:a16="http://schemas.microsoft.com/office/drawing/2014/main" id="{7874E885-8E7D-4B49-A6E5-7BA8C150F3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794" y="5195110"/>
            <a:ext cx="963633" cy="727139"/>
          </a:xfrm>
          <a:prstGeom prst="rect">
            <a:avLst/>
          </a:prstGeom>
        </p:spPr>
      </p:pic>
      <p:pic>
        <p:nvPicPr>
          <p:cNvPr id="68" name="Picture 67" descr="A close up of a logo&#10;&#10;Description automatically generated">
            <a:extLst>
              <a:ext uri="{FF2B5EF4-FFF2-40B4-BE49-F238E27FC236}">
                <a16:creationId xmlns:a16="http://schemas.microsoft.com/office/drawing/2014/main" id="{73A32993-3C80-40FD-B763-6F6B3147CF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679" y="6044310"/>
            <a:ext cx="920592" cy="694661"/>
          </a:xfrm>
          <a:prstGeom prst="rect">
            <a:avLst/>
          </a:prstGeom>
        </p:spPr>
      </p:pic>
      <p:pic>
        <p:nvPicPr>
          <p:cNvPr id="69" name="Picture 68" descr="A close up of a logo&#10;&#10;Description automatically generated">
            <a:extLst>
              <a:ext uri="{FF2B5EF4-FFF2-40B4-BE49-F238E27FC236}">
                <a16:creationId xmlns:a16="http://schemas.microsoft.com/office/drawing/2014/main" id="{A2C29CF4-BB99-4E4B-BA5F-A76D03E60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4694277" y="5083363"/>
            <a:ext cx="339798" cy="441945"/>
          </a:xfrm>
          <a:prstGeom prst="rect">
            <a:avLst/>
          </a:prstGeom>
        </p:spPr>
      </p:pic>
      <p:pic>
        <p:nvPicPr>
          <p:cNvPr id="70" name="Picture 69" descr="A close up of a logo&#10;&#10;Description automatically generated">
            <a:extLst>
              <a:ext uri="{FF2B5EF4-FFF2-40B4-BE49-F238E27FC236}">
                <a16:creationId xmlns:a16="http://schemas.microsoft.com/office/drawing/2014/main" id="{63EEE54B-FE39-4AEC-8B60-26832DD1F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6998494" y="6696866"/>
            <a:ext cx="458668" cy="596549"/>
          </a:xfrm>
          <a:prstGeom prst="rect">
            <a:avLst/>
          </a:prstGeom>
        </p:spPr>
      </p:pic>
      <p:pic>
        <p:nvPicPr>
          <p:cNvPr id="71" name="Picture 70" descr="A close up of a logo&#10;&#10;Description automatically generated">
            <a:extLst>
              <a:ext uri="{FF2B5EF4-FFF2-40B4-BE49-F238E27FC236}">
                <a16:creationId xmlns:a16="http://schemas.microsoft.com/office/drawing/2014/main" id="{0113BB71-1DDA-42DC-9376-A18F02035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947896" y="6444549"/>
            <a:ext cx="892514" cy="715782"/>
          </a:xfrm>
          <a:prstGeom prst="rect">
            <a:avLst/>
          </a:prstGeom>
        </p:spPr>
      </p:pic>
      <p:pic>
        <p:nvPicPr>
          <p:cNvPr id="72" name="Picture 71" descr="A close up of a logo&#10;&#10;Description automatically generated">
            <a:extLst>
              <a:ext uri="{FF2B5EF4-FFF2-40B4-BE49-F238E27FC236}">
                <a16:creationId xmlns:a16="http://schemas.microsoft.com/office/drawing/2014/main" id="{98DB8D41-7C9C-401B-B7F8-403E8A7A85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6157302" y="6740671"/>
            <a:ext cx="747529" cy="599506"/>
          </a:xfrm>
          <a:prstGeom prst="rect">
            <a:avLst/>
          </a:prstGeom>
        </p:spPr>
      </p:pic>
      <p:pic>
        <p:nvPicPr>
          <p:cNvPr id="73" name="Picture 72" descr="A close up of a logo&#10;&#10;Description automatically generated">
            <a:extLst>
              <a:ext uri="{FF2B5EF4-FFF2-40B4-BE49-F238E27FC236}">
                <a16:creationId xmlns:a16="http://schemas.microsoft.com/office/drawing/2014/main" id="{3C790093-670A-489E-A933-E25E0E827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4721372" y="6251754"/>
            <a:ext cx="604600" cy="384382"/>
          </a:xfrm>
          <a:prstGeom prst="rect">
            <a:avLst/>
          </a:prstGeom>
        </p:spPr>
      </p:pic>
      <p:pic>
        <p:nvPicPr>
          <p:cNvPr id="74" name="Picture 73" descr="A close up of a logo&#10;&#10;Description automatically generated">
            <a:extLst>
              <a:ext uri="{FF2B5EF4-FFF2-40B4-BE49-F238E27FC236}">
                <a16:creationId xmlns:a16="http://schemas.microsoft.com/office/drawing/2014/main" id="{E292F197-728B-4DC2-A601-D1E60EF68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973005" y="5624720"/>
            <a:ext cx="618791" cy="393404"/>
          </a:xfrm>
          <a:prstGeom prst="rect">
            <a:avLst/>
          </a:prstGeom>
        </p:spPr>
      </p:pic>
      <p:pic>
        <p:nvPicPr>
          <p:cNvPr id="75" name="Picture 74" descr="A close up of a logo&#10;&#10;Description automatically generated">
            <a:extLst>
              <a:ext uri="{FF2B5EF4-FFF2-40B4-BE49-F238E27FC236}">
                <a16:creationId xmlns:a16="http://schemas.microsoft.com/office/drawing/2014/main" id="{2F4BBBEB-AF80-40D0-8197-C968FA36A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4740582" y="8426432"/>
            <a:ext cx="1025503" cy="651976"/>
          </a:xfrm>
          <a:prstGeom prst="rect">
            <a:avLst/>
          </a:prstGeom>
        </p:spPr>
      </p:pic>
      <p:pic>
        <p:nvPicPr>
          <p:cNvPr id="76" name="Picture 75" descr="A close up of a logo&#10;&#10;Description automatically generated">
            <a:extLst>
              <a:ext uri="{FF2B5EF4-FFF2-40B4-BE49-F238E27FC236}">
                <a16:creationId xmlns:a16="http://schemas.microsoft.com/office/drawing/2014/main" id="{E22B43B5-F6C9-400C-A5A5-3B990F9FB3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64" y="6962049"/>
            <a:ext cx="877176" cy="661900"/>
          </a:xfrm>
          <a:prstGeom prst="rect">
            <a:avLst/>
          </a:prstGeom>
        </p:spPr>
      </p:pic>
      <p:pic>
        <p:nvPicPr>
          <p:cNvPr id="77" name="Picture 76" descr="A close up of a logo&#10;&#10;Description automatically generated">
            <a:extLst>
              <a:ext uri="{FF2B5EF4-FFF2-40B4-BE49-F238E27FC236}">
                <a16:creationId xmlns:a16="http://schemas.microsoft.com/office/drawing/2014/main" id="{B896CD7E-0CBA-4C72-A4EF-C7BCC21D82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205" y="7258940"/>
            <a:ext cx="426593" cy="321899"/>
          </a:xfrm>
          <a:prstGeom prst="rect">
            <a:avLst/>
          </a:prstGeom>
        </p:spPr>
      </p:pic>
      <p:pic>
        <p:nvPicPr>
          <p:cNvPr id="78" name="Picture 77" descr="A close up of a logo&#10;&#10;Description automatically generated">
            <a:extLst>
              <a:ext uri="{FF2B5EF4-FFF2-40B4-BE49-F238E27FC236}">
                <a16:creationId xmlns:a16="http://schemas.microsoft.com/office/drawing/2014/main" id="{05B69247-A0FB-4ADA-A34B-2D0F4C9E9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47" y="8904622"/>
            <a:ext cx="960955" cy="725118"/>
          </a:xfrm>
          <a:prstGeom prst="rect">
            <a:avLst/>
          </a:prstGeom>
        </p:spPr>
      </p:pic>
      <p:pic>
        <p:nvPicPr>
          <p:cNvPr id="79" name="Picture 78" descr="A close up of a logo&#10;&#10;Description automatically generated">
            <a:extLst>
              <a:ext uri="{FF2B5EF4-FFF2-40B4-BE49-F238E27FC236}">
                <a16:creationId xmlns:a16="http://schemas.microsoft.com/office/drawing/2014/main" id="{8DDE46E5-5F56-42E4-A088-25846D33A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7015711" y="8817714"/>
            <a:ext cx="458668" cy="596549"/>
          </a:xfrm>
          <a:prstGeom prst="rect">
            <a:avLst/>
          </a:prstGeom>
        </p:spPr>
      </p:pic>
      <p:pic>
        <p:nvPicPr>
          <p:cNvPr id="80" name="Picture 79" descr="A close up of a logo&#10;&#10;Description automatically generated">
            <a:extLst>
              <a:ext uri="{FF2B5EF4-FFF2-40B4-BE49-F238E27FC236}">
                <a16:creationId xmlns:a16="http://schemas.microsoft.com/office/drawing/2014/main" id="{F3A847D9-1C2C-4F89-A322-EA461898A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5001838" y="9101913"/>
            <a:ext cx="458668" cy="59654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287B48B-C4EE-4F1B-86ED-843707E083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3103" y="8921401"/>
            <a:ext cx="493819" cy="542591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1806E40-174C-4D55-846E-7DA37EF6E3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4407" y="9150334"/>
            <a:ext cx="627942" cy="51820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76F529F8-1817-4144-9E3B-5AB0799865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5960" y="9316914"/>
            <a:ext cx="627942" cy="51820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B580AAC3-DD44-435F-9064-8F7F671AF0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5037" y="9414458"/>
            <a:ext cx="426757" cy="323116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A2EFC62-60DE-4791-8108-63E24683D8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3041" y="9488180"/>
            <a:ext cx="426757" cy="32311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8E8F599-30EF-496E-B7BA-074C01AC2150}"/>
              </a:ext>
            </a:extLst>
          </p:cNvPr>
          <p:cNvSpPr txBox="1"/>
          <p:nvPr/>
        </p:nvSpPr>
        <p:spPr>
          <a:xfrm>
            <a:off x="2244811" y="1703467"/>
            <a:ext cx="1166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ebas Neue" panose="020B0606020202050201" pitchFamily="34" charset="0"/>
              </a:rPr>
              <a:t>20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9BB1D9D-A7F2-4612-BF75-60CC666E2071}"/>
              </a:ext>
            </a:extLst>
          </p:cNvPr>
          <p:cNvSpPr txBox="1"/>
          <p:nvPr/>
        </p:nvSpPr>
        <p:spPr>
          <a:xfrm>
            <a:off x="2202391" y="3428311"/>
            <a:ext cx="1166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ebas Neue" panose="020B0606020202050201" pitchFamily="34" charset="0"/>
              </a:rPr>
              <a:t>12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F02D496-0104-4E3C-BAEE-3D54E0F2218B}"/>
              </a:ext>
            </a:extLst>
          </p:cNvPr>
          <p:cNvSpPr txBox="1"/>
          <p:nvPr/>
        </p:nvSpPr>
        <p:spPr>
          <a:xfrm>
            <a:off x="5848997" y="1791975"/>
            <a:ext cx="1166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ebas Neue" panose="020B0606020202050201" pitchFamily="34" charset="0"/>
              </a:rPr>
              <a:t>10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34F01BD-B140-4E61-9903-2FFEE725BAFE}"/>
              </a:ext>
            </a:extLst>
          </p:cNvPr>
          <p:cNvSpPr txBox="1"/>
          <p:nvPr/>
        </p:nvSpPr>
        <p:spPr>
          <a:xfrm>
            <a:off x="5778338" y="3397633"/>
            <a:ext cx="1166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ebas Neue" panose="020B0606020202050201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536427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0151EA4E-F903-4CCA-9FEA-1D932B21255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97" y="228600"/>
            <a:ext cx="6834418" cy="9601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0AB6DA-9A11-4749-97B6-0191FCD75214}"/>
              </a:ext>
            </a:extLst>
          </p:cNvPr>
          <p:cNvSpPr txBox="1"/>
          <p:nvPr/>
        </p:nvSpPr>
        <p:spPr>
          <a:xfrm>
            <a:off x="1066800" y="7242244"/>
            <a:ext cx="7099300" cy="5632311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>
                <a:latin typeface="Bebas Neue" panose="020B0606020202050201" pitchFamily="34" charset="0"/>
              </a:rPr>
              <a:t>afraid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apparition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bloodcurdling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broomstick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casket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chilling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coffin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darkness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eerie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fog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frighten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ghoul</a:t>
            </a:r>
            <a:br>
              <a:rPr lang="en-US" sz="2000" dirty="0">
                <a:latin typeface="Bebas Neue" panose="020B0606020202050201" pitchFamily="34" charset="0"/>
              </a:rPr>
            </a:br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hobgoblin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lantern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moonlight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nightmare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October</a:t>
            </a:r>
            <a:br>
              <a:rPr lang="en-US" sz="2000" dirty="0">
                <a:latin typeface="Bebas Neue" panose="020B0606020202050201" pitchFamily="34" charset="0"/>
              </a:rPr>
            </a:br>
            <a:r>
              <a:rPr lang="en-US" sz="2000" dirty="0">
                <a:latin typeface="Bebas Neue" panose="020B0606020202050201" pitchFamily="34" charset="0"/>
              </a:rPr>
              <a:t>scream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F2F545-1206-4CAA-8858-83456BD41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97" y="563526"/>
            <a:ext cx="6966406" cy="608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019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92F431-177A-454A-B69D-E0A62385CCA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317" y="0"/>
            <a:ext cx="5203483" cy="44636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352169" y="247551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</a:t>
            </a:r>
            <a:r>
              <a:rPr lang="en-US" sz="3200" dirty="0" err="1">
                <a:latin typeface="Bebas Neue" panose="020B0606020202050201" pitchFamily="34" charset="0"/>
              </a:rPr>
              <a:t>mr.</a:t>
            </a:r>
            <a:r>
              <a:rPr lang="en-US" sz="3200" dirty="0">
                <a:latin typeface="Bebas Neue" panose="020B0606020202050201" pitchFamily="34" charset="0"/>
              </a:rPr>
              <a:t> bones get to the candy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A5063A-627C-48EA-B9EB-D56E7E676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7" y="997528"/>
            <a:ext cx="1638113" cy="285018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BA51B4F-DE46-4E52-ABBC-5D31AE037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96245" y="8387934"/>
            <a:ext cx="1488203" cy="14418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BAD6A8-AB4F-439A-A587-8C4C281AD0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226" y="2633076"/>
            <a:ext cx="5217515" cy="521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737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611985B-2501-466A-9190-0865F5067E5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44503"/>
            <a:ext cx="7039232" cy="53116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352169" y="247551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Solve the crossword puzzle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839501-34AA-4ED2-833C-E790901CCF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791700"/>
              </p:ext>
            </p:extLst>
          </p:nvPr>
        </p:nvGraphicFramePr>
        <p:xfrm>
          <a:off x="352168" y="1049592"/>
          <a:ext cx="7039232" cy="5852160"/>
        </p:xfrm>
        <a:graphic>
          <a:graphicData uri="http://schemas.openxmlformats.org/drawingml/2006/table">
            <a:tbl>
              <a:tblPr/>
              <a:tblGrid>
                <a:gridCol w="439952">
                  <a:extLst>
                    <a:ext uri="{9D8B030D-6E8A-4147-A177-3AD203B41FA5}">
                      <a16:colId xmlns:a16="http://schemas.microsoft.com/office/drawing/2014/main" val="3059685227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787605061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2091097171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1840804414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2265723044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653288290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524749537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2716668173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641458323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4020429387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1384397720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645660034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91398473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1585994466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373027675"/>
                    </a:ext>
                  </a:extLst>
                </a:gridCol>
                <a:gridCol w="439952">
                  <a:extLst>
                    <a:ext uri="{9D8B030D-6E8A-4147-A177-3AD203B41FA5}">
                      <a16:colId xmlns:a16="http://schemas.microsoft.com/office/drawing/2014/main" val="3040965715"/>
                    </a:ext>
                  </a:extLst>
                </a:gridCol>
              </a:tblGrid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901405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36504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570455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433896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116622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153221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36338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956400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26175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469063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02508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601083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337263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670008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158537"/>
                  </a:ext>
                </a:extLst>
              </a:tr>
              <a:tr h="3368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76690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85F4E683-1554-4C37-B269-260462700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7118212"/>
            <a:ext cx="6629400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Life after death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witches say when casting a spell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bunch of treats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long piece of clothing vampires often wear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12.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ride with hay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magic intention cast by witches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male witch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large stone placed at the head of a grave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An apparition that was at the opera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Where dead people are buried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we call the ghost of a dead person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To frighten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4949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1D352700-28E5-4DF9-9406-A19F92AC961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06" y="1921532"/>
            <a:ext cx="6984188" cy="63257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Dracula get to his coffin before the sun comes up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0EB663-68D5-4F07-858A-72D78953B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492" y="1347355"/>
            <a:ext cx="1717106" cy="25565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E1E54D1-5D2B-4FD6-AAE1-546CD82D1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96" y="8056418"/>
            <a:ext cx="1957963" cy="17733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B7B27B-9E01-454C-9D77-BB07F2BA49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48" y="2895292"/>
            <a:ext cx="5022404" cy="502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285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85C3F74-A55D-4B2D-AA9D-98CED5B50E5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68998"/>
            <a:ext cx="7277100" cy="655768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DF9974-44F8-43FD-972D-C37E2C607508}"/>
              </a:ext>
            </a:extLst>
          </p:cNvPr>
          <p:cNvSpPr txBox="1"/>
          <p:nvPr/>
        </p:nvSpPr>
        <p:spPr>
          <a:xfrm>
            <a:off x="839784" y="6956362"/>
            <a:ext cx="6792916" cy="5909310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sz="2000" dirty="0" err="1">
                <a:latin typeface="Bebas Neue" panose="020B0606020202050201" pitchFamily="34" charset="0"/>
              </a:rPr>
              <a:t>AllHallowsEve</a:t>
            </a:r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Costume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Darkness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Decorations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Disguise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Night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Shadows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Superstition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Vampire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Warlock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Werewolf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Goodies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Goblin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Villain</a:t>
            </a: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endParaRPr lang="en-US" sz="2000" dirty="0">
              <a:latin typeface="Bebas Neue" panose="020B0606020202050201" pitchFamily="34" charset="0"/>
            </a:endParaRPr>
          </a:p>
          <a:p>
            <a:r>
              <a:rPr lang="en-US" sz="2000" dirty="0">
                <a:latin typeface="Bebas Neue" panose="020B0606020202050201" pitchFamily="34" charset="0"/>
              </a:rPr>
              <a:t>Extraterrestrial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Shapeshifter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Frankenstein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Scary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Horrify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Crypt</a:t>
            </a:r>
          </a:p>
          <a:p>
            <a:r>
              <a:rPr lang="en-US" sz="2000" dirty="0">
                <a:latin typeface="Bebas Neue" panose="020B0606020202050201" pitchFamily="34" charset="0"/>
              </a:rPr>
              <a:t>Creeping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93F4FE-67AA-4B67-9ECE-1E0004AB9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628" y="670521"/>
            <a:ext cx="6709144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7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9CB5B8-30E8-4DCA-9F0E-3DFFB83E109C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1E946-06D6-42D4-8B21-F412CB9A08AA}"/>
              </a:ext>
            </a:extLst>
          </p:cNvPr>
          <p:cNvSpPr/>
          <p:nvPr/>
        </p:nvSpPr>
        <p:spPr>
          <a:xfrm>
            <a:off x="352169" y="8133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ADF13-4433-4600-9796-C355975D056F}"/>
              </a:ext>
            </a:extLst>
          </p:cNvPr>
          <p:cNvSpPr/>
          <p:nvPr/>
        </p:nvSpPr>
        <p:spPr>
          <a:xfrm>
            <a:off x="352169" y="5283775"/>
            <a:ext cx="7068062" cy="42158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47D2A7D2-344C-4E1F-A634-13D86BDF5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527" y="1924049"/>
            <a:ext cx="1294223" cy="29262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6071EA-A1A3-40C1-8F79-093A8EAB3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802" y="2190749"/>
            <a:ext cx="1573901" cy="26595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E4885DD-0F56-41EC-82A5-FD228F4A46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85" y="895027"/>
            <a:ext cx="2586080" cy="3460359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07614C87-B7A8-4F0B-A48F-D06AB72F9E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63" y="2619144"/>
            <a:ext cx="973120" cy="953613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4BC30575-A023-4DF4-8549-AACA679988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861" y="3981266"/>
            <a:ext cx="782454" cy="10098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F5A6A3-883D-4232-B640-D0FD3959F0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689236" y="5347562"/>
            <a:ext cx="2584928" cy="34567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4D1A76-7840-4A49-A730-8871DAE5AD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96520" y="6436233"/>
            <a:ext cx="1292464" cy="292633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B7EEE00-876F-4961-A786-EFCD55F1FD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8984" y="6606957"/>
            <a:ext cx="1572904" cy="2664183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9F90C4EC-4B25-417F-A2FB-099532ADCF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236">
            <a:off x="496520" y="5375195"/>
            <a:ext cx="949189" cy="969618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47A9CB75-1863-4DF1-92BA-6A52B11204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111" y="6606957"/>
            <a:ext cx="1134125" cy="14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39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578ED55-49A9-47BD-9AA1-B49FED811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28600"/>
            <a:ext cx="72771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3612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9051621-6E58-48B6-9DF3-B1BC204D9FE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7" y="642153"/>
            <a:ext cx="6788914" cy="6283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phrase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6C3137-0A57-4A03-9716-A75598CCF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517650"/>
              </p:ext>
            </p:extLst>
          </p:nvPr>
        </p:nvGraphicFramePr>
        <p:xfrm>
          <a:off x="380999" y="1382268"/>
          <a:ext cx="7070120" cy="4421637"/>
        </p:xfrm>
        <a:graphic>
          <a:graphicData uri="http://schemas.openxmlformats.org/drawingml/2006/table">
            <a:tbl>
              <a:tblPr/>
              <a:tblGrid>
                <a:gridCol w="353506">
                  <a:extLst>
                    <a:ext uri="{9D8B030D-6E8A-4147-A177-3AD203B41FA5}">
                      <a16:colId xmlns:a16="http://schemas.microsoft.com/office/drawing/2014/main" val="3018561677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87301861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905297272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843080475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928653594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4164582969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619551017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521967611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449214683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80726672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411094120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290056324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2477428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81159960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248523487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484420639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034004481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772501055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1449443943"/>
                    </a:ext>
                  </a:extLst>
                </a:gridCol>
                <a:gridCol w="353506">
                  <a:extLst>
                    <a:ext uri="{9D8B030D-6E8A-4147-A177-3AD203B41FA5}">
                      <a16:colId xmlns:a16="http://schemas.microsoft.com/office/drawing/2014/main" val="3484523338"/>
                    </a:ext>
                  </a:extLst>
                </a:gridCol>
              </a:tblGrid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097193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846847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977384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028013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966956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f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553137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917939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950348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405080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979395"/>
                  </a:ext>
                </a:extLst>
              </a:tr>
              <a:tr h="4019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33895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056978C7-6226-4F58-AFF4-3CB49AD78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709" y="6403690"/>
            <a:ext cx="6616700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color of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Another name for a coffin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Might feel this when things go bump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9.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transparent ghost that appears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10.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Hope he is not hiding under your bed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000000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Collects the dead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When something is unsettling, it is said to be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scary, bad dream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Made of wax and provides light when lit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wailing ghost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8.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The season that comes before winter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225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D687675F-423D-4E7D-B706-78A94CFB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7581900" cy="10058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Halloween Crossword puzzle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A15F8B-E9FC-4271-A3E2-5A6646A87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029487"/>
              </p:ext>
            </p:extLst>
          </p:nvPr>
        </p:nvGraphicFramePr>
        <p:xfrm>
          <a:off x="1582005" y="1274348"/>
          <a:ext cx="5283204" cy="5193792"/>
        </p:xfrm>
        <a:graphic>
          <a:graphicData uri="http://schemas.openxmlformats.org/drawingml/2006/table">
            <a:tbl>
              <a:tblPr/>
              <a:tblGrid>
                <a:gridCol w="440267">
                  <a:extLst>
                    <a:ext uri="{9D8B030D-6E8A-4147-A177-3AD203B41FA5}">
                      <a16:colId xmlns:a16="http://schemas.microsoft.com/office/drawing/2014/main" val="3763567937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2113254568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1853374673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224132665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1766063018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565797767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2684427515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043323250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733974160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4263133805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898653527"/>
                    </a:ext>
                  </a:extLst>
                </a:gridCol>
                <a:gridCol w="440267">
                  <a:extLst>
                    <a:ext uri="{9D8B030D-6E8A-4147-A177-3AD203B41FA5}">
                      <a16:colId xmlns:a16="http://schemas.microsoft.com/office/drawing/2014/main" val="3529685518"/>
                    </a:ext>
                  </a:extLst>
                </a:gridCol>
              </a:tblGrid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101662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084340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180899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338824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664587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515938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98065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805249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78187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80111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376133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93521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042275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429516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241336"/>
                  </a:ext>
                </a:extLst>
              </a:tr>
              <a:tr h="300831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930012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C604D29-BFB1-4D9E-9AED-4FAACC2E4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" y="6468140"/>
            <a:ext cx="4495800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 What you trick-or-treat to get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7. Superstition says not to have this cross your path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 Howls at the moon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 Dracula sleeps in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11. or Treat!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Open the tomb and find this wrapped in bandages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 Bob for these in water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 "I want to suck your blood"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 Mr. Bones is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 A witch puts her potions in this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 Haunts houses and </a:t>
            </a:r>
            <a:r>
              <a:rPr kumimoji="0" lang="en-US" altLang="en-US" sz="14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cemetaries</a:t>
            </a: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002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Halloween fun finds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70" y="8015438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5970482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3925526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1911758"/>
            <a:ext cx="7132938" cy="1847248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4DA8B68-E3D2-452E-B497-45ABEE08A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3" y="1987100"/>
            <a:ext cx="1731268" cy="1696564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A11EA141-0999-4E56-96E6-5F5C067D9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964" y="1987099"/>
            <a:ext cx="1184896" cy="1551943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08D474E2-AA7D-438A-BCD5-14F2BA52BE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375" y="1959893"/>
            <a:ext cx="1449483" cy="17509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29B62C-CFD5-41C8-B96E-A6DDE692E3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3676" y="1988829"/>
            <a:ext cx="1731414" cy="1694835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F125E690-052B-4F01-B2BF-A1D5827C9E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3" y="3953544"/>
            <a:ext cx="968169" cy="1791212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B1ACEB71-BC80-43FA-A773-BD4EBAD8C6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20" y="4303752"/>
            <a:ext cx="2162280" cy="13746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867BFD5-8165-4D71-83CE-A2C81C0DF8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5694" y="3993126"/>
            <a:ext cx="969348" cy="1786283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6B55ED75-FCFC-4B79-B9CD-4CEC5DDB19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152" y="4223387"/>
            <a:ext cx="1814327" cy="1455061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B4898AB0-11BC-4296-AA0C-E764261C5E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33" y="6083656"/>
            <a:ext cx="2099184" cy="1683512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662F754-EDCF-4F51-9E0B-D8B251B45A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604" y="5970482"/>
            <a:ext cx="705615" cy="1806351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7CA0C52F-99AA-4B79-B6B6-996AC268369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635" y="6083656"/>
            <a:ext cx="1070564" cy="1606829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B5829526-FBB4-4728-BA5B-1878607D2B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67" y="6662549"/>
            <a:ext cx="1782045" cy="102793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A1FB618-3D1E-4891-A6F7-4C911BAD0E0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46538" y="5988771"/>
            <a:ext cx="707197" cy="1810669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E5BD0D57-CCD2-48B4-9F0B-CC2DCA84B7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47" y="8146284"/>
            <a:ext cx="707853" cy="1683513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F402DF20-4952-4ABC-8DC5-9EBF2817587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00" y="8386018"/>
            <a:ext cx="1595654" cy="1204049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094B9E11-DC73-4FA1-8C83-C3F0285F9C1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4413">
            <a:off x="2773783" y="8346391"/>
            <a:ext cx="1416872" cy="128330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2FE3038-91DC-4D07-9287-C1B6D69E7E4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162204" y="8089907"/>
            <a:ext cx="707197" cy="168264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86FA82B-593D-4220-909B-415AF71006A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93561" y="8389051"/>
            <a:ext cx="1597290" cy="1201016"/>
          </a:xfrm>
          <a:prstGeom prst="rect">
            <a:avLst/>
          </a:prstGeom>
        </p:spPr>
      </p:pic>
      <p:pic>
        <p:nvPicPr>
          <p:cNvPr id="63" name="Picture 62" descr="A close up of a logo&#10;&#10;Description automatically generated">
            <a:extLst>
              <a:ext uri="{FF2B5EF4-FFF2-40B4-BE49-F238E27FC236}">
                <a16:creationId xmlns:a16="http://schemas.microsoft.com/office/drawing/2014/main" id="{56BEF726-8691-4CE6-AF49-03D7011586D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4468" y="8141701"/>
            <a:ext cx="814175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43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041AE8D1-ED1E-4F06-A49B-1523EF164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249795"/>
              </p:ext>
            </p:extLst>
          </p:nvPr>
        </p:nvGraphicFramePr>
        <p:xfrm>
          <a:off x="838202" y="3997956"/>
          <a:ext cx="4140200" cy="5161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2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1.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2.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3.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48088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4.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5.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6.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976062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7.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522301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8.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17169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9.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271008"/>
                  </a:ext>
                </a:extLst>
              </a:tr>
              <a:tr h="53964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10.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216046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424592" y="300185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Descramble the words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31724-2A92-4B4C-9F96-C9EE0AA72C9C}"/>
              </a:ext>
            </a:extLst>
          </p:cNvPr>
          <p:cNvSpPr txBox="1"/>
          <p:nvPr/>
        </p:nvSpPr>
        <p:spPr>
          <a:xfrm>
            <a:off x="3409952" y="899048"/>
            <a:ext cx="31369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derayagrv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tbsa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pirsde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ticwh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rpmeaiv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nkpmuip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hgtos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tkric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cynda</a:t>
            </a:r>
            <a:r>
              <a:rPr lang="en-US" sz="2000" dirty="0"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>
                <a:latin typeface="Bebas Neue" panose="020B0606020202050201" pitchFamily="34" charset="0"/>
                <a:cs typeface="Arial" panose="020B0604020202020204" pitchFamily="34" charset="0"/>
              </a:rPr>
              <a:t>kmsa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0677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3095</TotalTime>
  <Words>1807</Words>
  <Application>Microsoft Office PowerPoint</Application>
  <PresentationFormat>Custom</PresentationFormat>
  <Paragraphs>2467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Arial</vt:lpstr>
      <vt:lpstr>Bebas Neue</vt:lpstr>
      <vt:lpstr>Calibri</vt:lpstr>
      <vt:lpstr>Calibri Light</vt:lpstr>
      <vt:lpstr>inherit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Puzzles Solved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152</cp:revision>
  <dcterms:created xsi:type="dcterms:W3CDTF">2019-07-30T11:48:29Z</dcterms:created>
  <dcterms:modified xsi:type="dcterms:W3CDTF">2019-09-24T02:43:50Z</dcterms:modified>
</cp:coreProperties>
</file>